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5" r:id="rId8"/>
    <p:sldId id="263" r:id="rId9"/>
    <p:sldId id="266" r:id="rId10"/>
    <p:sldId id="267" r:id="rId11"/>
    <p:sldId id="268" r:id="rId1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402" y="1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B519BD-8AFC-4990-817D-8FE6E95C149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1C2104-FCE4-4E7F-8903-6B9073D16823}">
      <dgm:prSet phldrT="[Text]" custT="1"/>
      <dgm:spPr/>
      <dgm:t>
        <a:bodyPr/>
        <a:lstStyle/>
        <a:p>
          <a:r>
            <a:rPr lang="en-US" sz="1400" dirty="0" smtClean="0">
              <a:latin typeface="Clingy" panose="02000000000000000000" pitchFamily="2" charset="0"/>
            </a:rPr>
            <a:t>Increased student success/</a:t>
          </a:r>
        </a:p>
        <a:p>
          <a:r>
            <a:rPr lang="en-US" sz="1400" dirty="0" smtClean="0">
              <a:latin typeface="Clingy" panose="02000000000000000000" pitchFamily="2" charset="0"/>
            </a:rPr>
            <a:t>participation</a:t>
          </a:r>
          <a:endParaRPr lang="en-US" sz="1400" dirty="0">
            <a:latin typeface="Clingy" panose="02000000000000000000" pitchFamily="2" charset="0"/>
          </a:endParaRPr>
        </a:p>
      </dgm:t>
    </dgm:pt>
    <dgm:pt modelId="{EAECE286-0406-49EE-A08D-E7430AC19DE5}" type="parTrans" cxnId="{DEBED755-5906-4593-AC1C-977782DDA34A}">
      <dgm:prSet/>
      <dgm:spPr/>
      <dgm:t>
        <a:bodyPr/>
        <a:lstStyle/>
        <a:p>
          <a:endParaRPr lang="en-US"/>
        </a:p>
      </dgm:t>
    </dgm:pt>
    <dgm:pt modelId="{DC03F31E-0DDD-47D8-BAFC-508279DBF9F4}" type="sibTrans" cxnId="{DEBED755-5906-4593-AC1C-977782DDA34A}">
      <dgm:prSet/>
      <dgm:spPr/>
      <dgm:t>
        <a:bodyPr/>
        <a:lstStyle/>
        <a:p>
          <a:endParaRPr lang="en-US"/>
        </a:p>
      </dgm:t>
    </dgm:pt>
    <dgm:pt modelId="{485D7D5C-741B-4D63-A453-391F8EC505D7}">
      <dgm:prSet phldrT="[Text]" custT="1"/>
      <dgm:spPr/>
      <dgm:t>
        <a:bodyPr/>
        <a:lstStyle/>
        <a:p>
          <a:r>
            <a:rPr lang="en-US" sz="1400" dirty="0" smtClean="0">
              <a:latin typeface="Clingy" panose="02000000000000000000" pitchFamily="2" charset="0"/>
            </a:rPr>
            <a:t>Software Development/Automation</a:t>
          </a:r>
        </a:p>
      </dgm:t>
    </dgm:pt>
    <dgm:pt modelId="{D309754D-6894-4DC4-9B4E-2CCE9CD28DE0}" type="parTrans" cxnId="{D6DF8EAD-2B7C-4B79-B102-ABB762B7F200}">
      <dgm:prSet/>
      <dgm:spPr/>
      <dgm:t>
        <a:bodyPr/>
        <a:lstStyle/>
        <a:p>
          <a:endParaRPr lang="en-US"/>
        </a:p>
      </dgm:t>
    </dgm:pt>
    <dgm:pt modelId="{44F8204F-194A-4B13-801E-B3A5E54E488E}" type="sibTrans" cxnId="{D6DF8EAD-2B7C-4B79-B102-ABB762B7F200}">
      <dgm:prSet/>
      <dgm:spPr/>
      <dgm:t>
        <a:bodyPr/>
        <a:lstStyle/>
        <a:p>
          <a:endParaRPr lang="en-US"/>
        </a:p>
      </dgm:t>
    </dgm:pt>
    <dgm:pt modelId="{D88EBB21-274C-4CDF-9D20-D25BCB03AAB2}" type="pres">
      <dgm:prSet presAssocID="{B5B519BD-8AFC-4990-817D-8FE6E95C14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CC30B5-793E-4DB2-AD7A-174BDD6BAE73}" type="pres">
      <dgm:prSet presAssocID="{B5B519BD-8AFC-4990-817D-8FE6E95C1496}" presName="dummy" presStyleCnt="0"/>
      <dgm:spPr/>
    </dgm:pt>
    <dgm:pt modelId="{DA5F59B9-1F36-4C0B-8CDA-AC883420A65E}" type="pres">
      <dgm:prSet presAssocID="{B5B519BD-8AFC-4990-817D-8FE6E95C1496}" presName="linH" presStyleCnt="0"/>
      <dgm:spPr/>
    </dgm:pt>
    <dgm:pt modelId="{2AB7D253-4837-4439-A02F-B4FC37F8A759}" type="pres">
      <dgm:prSet presAssocID="{B5B519BD-8AFC-4990-817D-8FE6E95C1496}" presName="padding1" presStyleCnt="0"/>
      <dgm:spPr/>
    </dgm:pt>
    <dgm:pt modelId="{500A47C1-CF05-4EF8-ABD4-B266FA5CFCB7}" type="pres">
      <dgm:prSet presAssocID="{921C2104-FCE4-4E7F-8903-6B9073D16823}" presName="linV" presStyleCnt="0"/>
      <dgm:spPr/>
    </dgm:pt>
    <dgm:pt modelId="{7F8B05D9-16E7-4CB1-BA5B-388FF50BCE58}" type="pres">
      <dgm:prSet presAssocID="{921C2104-FCE4-4E7F-8903-6B9073D16823}" presName="spVertical1" presStyleCnt="0"/>
      <dgm:spPr/>
    </dgm:pt>
    <dgm:pt modelId="{AB6D0B18-4FF4-4FBC-B259-EE9CC3A55727}" type="pres">
      <dgm:prSet presAssocID="{921C2104-FCE4-4E7F-8903-6B9073D16823}" presName="parTx" presStyleLbl="revTx" presStyleIdx="0" presStyleCnt="2" custScaleX="104009" custScaleY="93478" custLinFactY="91689" custLinFactNeighborX="-19181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DDBD6-A228-47AC-A450-0EFCFB9FC405}" type="pres">
      <dgm:prSet presAssocID="{921C2104-FCE4-4E7F-8903-6B9073D16823}" presName="spVertical2" presStyleCnt="0"/>
      <dgm:spPr/>
    </dgm:pt>
    <dgm:pt modelId="{6A8A1D58-7589-4867-8B90-3D784966DD13}" type="pres">
      <dgm:prSet presAssocID="{921C2104-FCE4-4E7F-8903-6B9073D16823}" presName="spVertical3" presStyleCnt="0"/>
      <dgm:spPr/>
    </dgm:pt>
    <dgm:pt modelId="{208C9D5C-D5CB-41F6-8B6A-FFC6A8382EDC}" type="pres">
      <dgm:prSet presAssocID="{DC03F31E-0DDD-47D8-BAFC-508279DBF9F4}" presName="space" presStyleCnt="0"/>
      <dgm:spPr/>
    </dgm:pt>
    <dgm:pt modelId="{90AE0624-6412-4552-B9C9-D106156E62AA}" type="pres">
      <dgm:prSet presAssocID="{485D7D5C-741B-4D63-A453-391F8EC505D7}" presName="linV" presStyleCnt="0"/>
      <dgm:spPr/>
    </dgm:pt>
    <dgm:pt modelId="{48859701-0421-477C-8079-EDE8FF25AC27}" type="pres">
      <dgm:prSet presAssocID="{485D7D5C-741B-4D63-A453-391F8EC505D7}" presName="spVertical1" presStyleCnt="0"/>
      <dgm:spPr/>
    </dgm:pt>
    <dgm:pt modelId="{D27333C3-4378-41A1-8A79-C4A39D3AB531}" type="pres">
      <dgm:prSet presAssocID="{485D7D5C-741B-4D63-A453-391F8EC505D7}" presName="parTx" presStyleLbl="revTx" presStyleIdx="1" presStyleCnt="2" custScaleX="71026" custScaleY="88641" custLinFactY="90570" custLinFactNeighborX="-2548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A8229-3317-4D6F-AB25-69D53F961E79}" type="pres">
      <dgm:prSet presAssocID="{485D7D5C-741B-4D63-A453-391F8EC505D7}" presName="spVertical2" presStyleCnt="0"/>
      <dgm:spPr/>
    </dgm:pt>
    <dgm:pt modelId="{1312ED19-EC20-48C8-BD33-93039C3A28F0}" type="pres">
      <dgm:prSet presAssocID="{485D7D5C-741B-4D63-A453-391F8EC505D7}" presName="spVertical3" presStyleCnt="0"/>
      <dgm:spPr/>
    </dgm:pt>
    <dgm:pt modelId="{D040A458-F6C7-44E3-B5C6-13DFD8DB8698}" type="pres">
      <dgm:prSet presAssocID="{B5B519BD-8AFC-4990-817D-8FE6E95C1496}" presName="padding2" presStyleCnt="0"/>
      <dgm:spPr/>
    </dgm:pt>
    <dgm:pt modelId="{1AC13847-D88B-4A12-805E-4C9C465712F3}" type="pres">
      <dgm:prSet presAssocID="{B5B519BD-8AFC-4990-817D-8FE6E95C1496}" presName="negArrow" presStyleCnt="0"/>
      <dgm:spPr/>
    </dgm:pt>
    <dgm:pt modelId="{37DE2D6D-0EB0-43E9-9375-CED158EC63E7}" type="pres">
      <dgm:prSet presAssocID="{B5B519BD-8AFC-4990-817D-8FE6E95C1496}" presName="backgroundArrow" presStyleLbl="node1" presStyleIdx="0" presStyleCnt="1" custScaleX="69203" custScaleY="218410" custLinFactNeighborX="-312" custLinFactNeighborY="866"/>
      <dgm:spPr/>
    </dgm:pt>
  </dgm:ptLst>
  <dgm:cxnLst>
    <dgm:cxn modelId="{D6DF8EAD-2B7C-4B79-B102-ABB762B7F200}" srcId="{B5B519BD-8AFC-4990-817D-8FE6E95C1496}" destId="{485D7D5C-741B-4D63-A453-391F8EC505D7}" srcOrd="1" destOrd="0" parTransId="{D309754D-6894-4DC4-9B4E-2CCE9CD28DE0}" sibTransId="{44F8204F-194A-4B13-801E-B3A5E54E488E}"/>
    <dgm:cxn modelId="{DEBED755-5906-4593-AC1C-977782DDA34A}" srcId="{B5B519BD-8AFC-4990-817D-8FE6E95C1496}" destId="{921C2104-FCE4-4E7F-8903-6B9073D16823}" srcOrd="0" destOrd="0" parTransId="{EAECE286-0406-49EE-A08D-E7430AC19DE5}" sibTransId="{DC03F31E-0DDD-47D8-BAFC-508279DBF9F4}"/>
    <dgm:cxn modelId="{E872E341-D951-4DC1-A231-265A4A58C845}" type="presOf" srcId="{B5B519BD-8AFC-4990-817D-8FE6E95C1496}" destId="{D88EBB21-274C-4CDF-9D20-D25BCB03AAB2}" srcOrd="0" destOrd="0" presId="urn:microsoft.com/office/officeart/2005/8/layout/hProcess3"/>
    <dgm:cxn modelId="{504BC7F8-48A3-4FF6-987D-BBDE41829378}" type="presOf" srcId="{921C2104-FCE4-4E7F-8903-6B9073D16823}" destId="{AB6D0B18-4FF4-4FBC-B259-EE9CC3A55727}" srcOrd="0" destOrd="0" presId="urn:microsoft.com/office/officeart/2005/8/layout/hProcess3"/>
    <dgm:cxn modelId="{9DDDA55E-7AA6-4A84-8AE2-692EE9F5EBB3}" type="presOf" srcId="{485D7D5C-741B-4D63-A453-391F8EC505D7}" destId="{D27333C3-4378-41A1-8A79-C4A39D3AB531}" srcOrd="0" destOrd="0" presId="urn:microsoft.com/office/officeart/2005/8/layout/hProcess3"/>
    <dgm:cxn modelId="{553B2340-E277-466B-836C-AEAF32CEE241}" type="presParOf" srcId="{D88EBB21-274C-4CDF-9D20-D25BCB03AAB2}" destId="{5BCC30B5-793E-4DB2-AD7A-174BDD6BAE73}" srcOrd="0" destOrd="0" presId="urn:microsoft.com/office/officeart/2005/8/layout/hProcess3"/>
    <dgm:cxn modelId="{78033D16-5D1C-47EB-816B-8A10510BD129}" type="presParOf" srcId="{D88EBB21-274C-4CDF-9D20-D25BCB03AAB2}" destId="{DA5F59B9-1F36-4C0B-8CDA-AC883420A65E}" srcOrd="1" destOrd="0" presId="urn:microsoft.com/office/officeart/2005/8/layout/hProcess3"/>
    <dgm:cxn modelId="{ED866E60-2954-47F2-99A2-70B878BFBD70}" type="presParOf" srcId="{DA5F59B9-1F36-4C0B-8CDA-AC883420A65E}" destId="{2AB7D253-4837-4439-A02F-B4FC37F8A759}" srcOrd="0" destOrd="0" presId="urn:microsoft.com/office/officeart/2005/8/layout/hProcess3"/>
    <dgm:cxn modelId="{E35D7A81-7AD7-4E4D-8670-23C5F46C6A76}" type="presParOf" srcId="{DA5F59B9-1F36-4C0B-8CDA-AC883420A65E}" destId="{500A47C1-CF05-4EF8-ABD4-B266FA5CFCB7}" srcOrd="1" destOrd="0" presId="urn:microsoft.com/office/officeart/2005/8/layout/hProcess3"/>
    <dgm:cxn modelId="{4B697AFB-1ED5-4B2C-863F-434842EF1B09}" type="presParOf" srcId="{500A47C1-CF05-4EF8-ABD4-B266FA5CFCB7}" destId="{7F8B05D9-16E7-4CB1-BA5B-388FF50BCE58}" srcOrd="0" destOrd="0" presId="urn:microsoft.com/office/officeart/2005/8/layout/hProcess3"/>
    <dgm:cxn modelId="{F7790F9C-A608-4224-90DA-AF64219DC3FA}" type="presParOf" srcId="{500A47C1-CF05-4EF8-ABD4-B266FA5CFCB7}" destId="{AB6D0B18-4FF4-4FBC-B259-EE9CC3A55727}" srcOrd="1" destOrd="0" presId="urn:microsoft.com/office/officeart/2005/8/layout/hProcess3"/>
    <dgm:cxn modelId="{FFD2177A-3608-47C2-BB16-693B3C3085EE}" type="presParOf" srcId="{500A47C1-CF05-4EF8-ABD4-B266FA5CFCB7}" destId="{79CDDBD6-A228-47AC-A450-0EFCFB9FC405}" srcOrd="2" destOrd="0" presId="urn:microsoft.com/office/officeart/2005/8/layout/hProcess3"/>
    <dgm:cxn modelId="{53A6C7B7-0A76-45F4-8A20-9198BEEAF873}" type="presParOf" srcId="{500A47C1-CF05-4EF8-ABD4-B266FA5CFCB7}" destId="{6A8A1D58-7589-4867-8B90-3D784966DD13}" srcOrd="3" destOrd="0" presId="urn:microsoft.com/office/officeart/2005/8/layout/hProcess3"/>
    <dgm:cxn modelId="{DEAA2105-22F8-4FF4-BA65-E9208F8EFC68}" type="presParOf" srcId="{DA5F59B9-1F36-4C0B-8CDA-AC883420A65E}" destId="{208C9D5C-D5CB-41F6-8B6A-FFC6A8382EDC}" srcOrd="2" destOrd="0" presId="urn:microsoft.com/office/officeart/2005/8/layout/hProcess3"/>
    <dgm:cxn modelId="{198662C4-CBB9-49CD-B62E-4E23C06D6C1E}" type="presParOf" srcId="{DA5F59B9-1F36-4C0B-8CDA-AC883420A65E}" destId="{90AE0624-6412-4552-B9C9-D106156E62AA}" srcOrd="3" destOrd="0" presId="urn:microsoft.com/office/officeart/2005/8/layout/hProcess3"/>
    <dgm:cxn modelId="{5EBAA36C-5AF6-4931-8D05-636A2810866A}" type="presParOf" srcId="{90AE0624-6412-4552-B9C9-D106156E62AA}" destId="{48859701-0421-477C-8079-EDE8FF25AC27}" srcOrd="0" destOrd="0" presId="urn:microsoft.com/office/officeart/2005/8/layout/hProcess3"/>
    <dgm:cxn modelId="{38A85F3E-ABD4-433F-8F54-05A6B6F64E29}" type="presParOf" srcId="{90AE0624-6412-4552-B9C9-D106156E62AA}" destId="{D27333C3-4378-41A1-8A79-C4A39D3AB531}" srcOrd="1" destOrd="0" presId="urn:microsoft.com/office/officeart/2005/8/layout/hProcess3"/>
    <dgm:cxn modelId="{C09007F3-DD8C-46C8-A781-DBD772247986}" type="presParOf" srcId="{90AE0624-6412-4552-B9C9-D106156E62AA}" destId="{0A5A8229-3317-4D6F-AB25-69D53F961E79}" srcOrd="2" destOrd="0" presId="urn:microsoft.com/office/officeart/2005/8/layout/hProcess3"/>
    <dgm:cxn modelId="{572B500B-48F7-43CF-9EB0-298B4092FBD2}" type="presParOf" srcId="{90AE0624-6412-4552-B9C9-D106156E62AA}" destId="{1312ED19-EC20-48C8-BD33-93039C3A28F0}" srcOrd="3" destOrd="0" presId="urn:microsoft.com/office/officeart/2005/8/layout/hProcess3"/>
    <dgm:cxn modelId="{34A4F253-2101-40C6-BBBE-FEFB5365501D}" type="presParOf" srcId="{DA5F59B9-1F36-4C0B-8CDA-AC883420A65E}" destId="{D040A458-F6C7-44E3-B5C6-13DFD8DB8698}" srcOrd="4" destOrd="0" presId="urn:microsoft.com/office/officeart/2005/8/layout/hProcess3"/>
    <dgm:cxn modelId="{87794E01-2E40-41CF-89DD-BC3D03C9C489}" type="presParOf" srcId="{DA5F59B9-1F36-4C0B-8CDA-AC883420A65E}" destId="{1AC13847-D88B-4A12-805E-4C9C465712F3}" srcOrd="5" destOrd="0" presId="urn:microsoft.com/office/officeart/2005/8/layout/hProcess3"/>
    <dgm:cxn modelId="{928F1DB5-F597-4E19-9546-42F6E414D4B5}" type="presParOf" srcId="{DA5F59B9-1F36-4C0B-8CDA-AC883420A65E}" destId="{37DE2D6D-0EB0-43E9-9375-CED158EC63E7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E2D6D-0EB0-43E9-9375-CED158EC63E7}">
      <dsp:nvSpPr>
        <dsp:cNvPr id="0" name=""/>
        <dsp:cNvSpPr/>
      </dsp:nvSpPr>
      <dsp:spPr>
        <a:xfrm>
          <a:off x="0" y="55129"/>
          <a:ext cx="5089525" cy="3521289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333C3-4378-41A1-8A79-C4A39D3AB531}">
      <dsp:nvSpPr>
        <dsp:cNvPr id="0" name=""/>
        <dsp:cNvSpPr/>
      </dsp:nvSpPr>
      <dsp:spPr>
        <a:xfrm>
          <a:off x="2514599" y="1577388"/>
          <a:ext cx="1322045" cy="714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lingy" panose="02000000000000000000" pitchFamily="2" charset="0"/>
            </a:rPr>
            <a:t>Software Development/Automation</a:t>
          </a:r>
        </a:p>
      </dsp:txBody>
      <dsp:txXfrm>
        <a:off x="2514599" y="1577388"/>
        <a:ext cx="1322045" cy="714551"/>
      </dsp:txXfrm>
    </dsp:sp>
    <dsp:sp modelId="{AB6D0B18-4FF4-4FBC-B259-EE9CC3A55727}">
      <dsp:nvSpPr>
        <dsp:cNvPr id="0" name=""/>
        <dsp:cNvSpPr/>
      </dsp:nvSpPr>
      <dsp:spPr>
        <a:xfrm>
          <a:off x="53944" y="1586409"/>
          <a:ext cx="1935976" cy="75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lingy" panose="02000000000000000000" pitchFamily="2" charset="0"/>
            </a:rPr>
            <a:t>Increased student success/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lingy" panose="02000000000000000000" pitchFamily="2" charset="0"/>
            </a:rPr>
            <a:t>participation</a:t>
          </a:r>
          <a:endParaRPr lang="en-US" sz="1400" kern="1200" dirty="0">
            <a:latin typeface="Clingy" panose="02000000000000000000" pitchFamily="2" charset="0"/>
          </a:endParaRPr>
        </a:p>
      </dsp:txBody>
      <dsp:txXfrm>
        <a:off x="53944" y="1586409"/>
        <a:ext cx="1935976" cy="753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27034-A85B-4F66-BACF-9415F587AD32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C793C-EB27-41DE-8C31-C2FF0D4EF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81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13C9FF4-6BDF-4EAE-8191-143D0EEA97ED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46BEC0E-4B6C-41D3-ACE7-7642032E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*mastery learning - Students</a:t>
            </a:r>
            <a:r>
              <a:rPr lang="en-US" baseline="0" dirty="0" smtClean="0"/>
              <a:t> should adequately comprehend a given </a:t>
            </a:r>
            <a:r>
              <a:rPr lang="en-US" baseline="0" dirty="0" err="1" smtClean="0"/>
              <a:t>conecpt</a:t>
            </a:r>
            <a:r>
              <a:rPr lang="en-US" baseline="0" dirty="0" smtClean="0"/>
              <a:t> before being expected to understand more advanced 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BEC0E-4B6C-41D3-ACE7-7642032E81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1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smtClean="0"/>
              <a:t>mastery learning - Students</a:t>
            </a:r>
            <a:r>
              <a:rPr lang="en-US" baseline="0" smtClean="0"/>
              <a:t> </a:t>
            </a:r>
            <a:r>
              <a:rPr lang="en-US" baseline="0" dirty="0" smtClean="0"/>
              <a:t>should adequately comprehend a given </a:t>
            </a:r>
            <a:r>
              <a:rPr lang="en-US" baseline="0" dirty="0" err="1" smtClean="0"/>
              <a:t>conecpt</a:t>
            </a:r>
            <a:r>
              <a:rPr lang="en-US" baseline="0" dirty="0" smtClean="0"/>
              <a:t> before being expected to understand more advanced 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BEC0E-4B6C-41D3-ACE7-7642032E81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AFAC850-C1CD-459E-BF42-FEBF7BCFCE8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0F378D4-154D-47EE-A997-208BB17DCB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4732" y="1981200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by Boston" panose="03000000000000000000" pitchFamily="66" charset="0"/>
              </a:rPr>
              <a:t/>
            </a:r>
            <a:br>
              <a:rPr lang="en-US" dirty="0" smtClean="0">
                <a:latin typeface="Baby Boston" panose="03000000000000000000" pitchFamily="66" charset="0"/>
              </a:rPr>
            </a:br>
            <a:r>
              <a:rPr lang="en-US" b="1" dirty="0" smtClean="0">
                <a:solidFill>
                  <a:srgbClr val="FFC000"/>
                </a:solidFill>
                <a:latin typeface="Baby Boston" panose="03000000000000000000" pitchFamily="66" charset="0"/>
              </a:rPr>
              <a:t>One World Schoolhouse</a:t>
            </a:r>
            <a:endParaRPr lang="en-US" b="1" dirty="0">
              <a:solidFill>
                <a:srgbClr val="FFC000"/>
              </a:solidFill>
              <a:latin typeface="Baby Boston" panose="030000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3185" y="4114800"/>
            <a:ext cx="5712179" cy="15240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Baby Boston" panose="03000000000000000000" pitchFamily="66" charset="0"/>
              </a:rPr>
              <a:t>Monica Crane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Baby Boston" panose="03000000000000000000" pitchFamily="66" charset="0"/>
              </a:rPr>
              <a:t>Dee Moore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Baby Boston" panose="03000000000000000000" pitchFamily="66" charset="0"/>
              </a:rPr>
              <a:t>Lydia Smith</a:t>
            </a:r>
            <a:endParaRPr lang="en-US" sz="1400" dirty="0">
              <a:solidFill>
                <a:schemeClr val="tx1"/>
              </a:solidFill>
              <a:latin typeface="Baby Boston" panose="03000000000000000000" pitchFamily="66" charset="0"/>
            </a:endParaRPr>
          </a:p>
        </p:txBody>
      </p:sp>
      <p:sp>
        <p:nvSpPr>
          <p:cNvPr id="4" name="AutoShape 2" descr="data:image/jpeg;base64,/9j/4AAQSkZJRgABAQAAAQABAAD/2wCEAAkGBxQTEhUUEhQWFBUWGBwUGBYYFR0XFBgdHRwaHBYYGBYYHCggGBolHBgVITEhJSkrLi4uHSAzODMsNygtLisBCgoKDg0OGhAQGiwkHyQsLCwsLCwsNCwsLCwsLCwsLCwsLCwsLCwsLCwsLCwsLCwsLCwsLCwsLCwsLCwsLCwsLP/AABEIARQAtwMBIgACEQEDEQH/xAAcAAACAgMBAQAAAAAAAAAAAAAABgQFAgMHAQj/xABKEAACAQIDAggIDAUDAwUBAAABAgMAEQQSIQUxBgcTIkFRYXEjMnKBkbHB0RQVM1JTc4KSk6GywiRCYqLSNEPwVGPhFiV0w/FE/8QAGQEAAgMBAAAAAAAAAAAAAAAAAAQBAgMF/8QAMhEAAgEDAQUGBAcBAQAAAAAAAAECAwQRIRIxMjNRFCJBcYGxE1Jh8CMkNESRwdFCBf/aAAwDAQACEQMRAD8A7jRRRQAUUViTQBlRWCyAkgEEjeAdR1X9Br3MKAMqK1tOo3sB3kVp+MYrkcrHcbxnW47xfSgMEqio/wANj+kT7499Y/GEX0sf3199GScEqiojbRhG+WP76++hdpQndLGftr76jKIwS6KgfHGHuRy8VxvHKLf11sG04fpo/wARffRlE4ZLoqJ8Zw/TR/iL76PjKGxPKx2G851sPzoyGGS6Kr/jzDf9RD+Kvvrw7dwv/Uw/ip76MoMMsaKhR7VgbxZoj3SKfbUtXB1BuOsa0ZQYaMqKKKkgKKKKACvK9qi4YbWGHw7WYCRxlQXsddCw7hc3qJPCySk28IoNv8P+TZ0hQEg5Q5NwSN5AB3dpNJeM4S4qY5ZJiQ19BovoW3XVRnzefr/KtZYZtd1qTc5S3jyjGnuRuMFtA3/O69D4YG11tbp336zrW/D4dd5tr21KcqN3/iqtPwL9plnVkH4El7637h7qyTZ0fWfQvuqUAT0CsTCQaFB+JDuZeDNHxbH1kX7F91YNsdDbUn7IHsq0hjHTW0gCp2Svap9SJg4BFmta7WuSoJ7KxcX1ZgezIB5qlmMGo0mHJrN0UyO0PqVj4KO/jEfZHurNcDHpqfuj3VPEBHRWzPb+XTsocC6u59SCuCX5xPmX3Vj8CT5x+6p9lS3kX5p9VYDusO81Gwwd1LqalwEfW39o/bWDYBdwJ9Kn9tbXlA6BWp5RbqPXUbDJ7TLqYfAwN5/Ie6taTtC5MZKWtYqSrXtf+U1tRr791Rul7WOo9VRhovGvJ+J0Lgjw8cyRwYkghzlEpNmufFBsLHXS+m+ulV85zKMvaNf+evzV3TgltE4jCQynxmWzd40J/Km7eo33WL3VOOFOKx4PzLiiiimhIK5jxwNzsOOx+/evTXTq5lxyD5A9NpP21nV4Ri15qErDpeqrhYMkBPTmW1jbr6qusKtUvDeTwBH9a+2lqOsy9w+6JY2xMNFkcDqzH3178cz/AEr/AHjVdVhgtlSyIZFCrGGyGR3SOPMRcKGkYBmsL2FzbWnsIUMhtzEfTSfeNe/HmI+mk+8alx8E8U0ZlRY3iDZDIuIhKBrXyluU0a2tqzh4H4piFAiDkm0ZnjEhCqWdwubVAAbmjCAgfHeI+nk++ax+OZ/ppPvmoIFe2owgJvx1iPppPvn31idr4j6aQfbPvqNDAzsERWdmNlVQWYnqCjUmrCXYMikq7wI4NijTxhwepudZT2E6dNqh4AjnbGI+nl++aPjnEfTyffPvrXtDZ0sD5JkaN7A2YbwdzA7mU9BGhrRFFmYC4F9LsQqjvY6CjCAlHa8/00n3z768+Np/ppPvn31ntjY82FcRzrkYqJBqGBVvFYMpIINjXp2LL8H+ElRyQYLfOufnXynk75spKsAbWNjUaAavjWf6WT7599HxtP8ATSffPvqdLwZnWBMQ3JiFzlWTlkyk63XRt+h0PVWjFbEkjiWY5TE7FFdJEcZgLlTlYkG2utHdA0vtSY/7sn3zTZwRxLNG2cliWOpNzoF66SCLU78C47wt2P5ty1lXS2C9J94vJl5jHsPqNdS4pcTnwRX5krL6bN7TXLMcCIZT/Q3qNdI4mz/DTD/u/sWlrfjH62tB/Rr/AA6DRRRT5zQrmvHLbLALanlNfMtdKrmvHHGSMOf5QX6Onm+wGs6vCxi05q+/ATouil/hm14m7HX1G9MaLS3w2XwLeUn7qXoPvE3CEEipQ2hJyPIZzyIkM2Toz5cpbrvl0qMKsuDuzFxGIRJJI4os6iR5JUiVUvziC7C5sDoL9FOiw1cNB8G2Xs3BbmkDY+ZekF9Irjo5pceaoXAzB5cJtDE81AIhhFdtFUzG0p0uSREGAAFyWAG+vONPG8vtGV1eN4rLHCY5EkTIgAGqE21zGx11rNzGcPs3AmVVSaUYnFMGFkMsgjjzt0FIQSQd16AKraXB145oIYzyzYiKOaMKuV/CXyqyknK2l99rEG9a9q7G5GNJOVWQPI8XNBAzRhcxjY/KR3bLnAGoO/fTrFj1+M8dNeIzfBpkw0WcZVIKxRRh1a2fkQ5yqb6770j7alZmXPIHZUylVtyUWptHHl5tgLXy6XJ3m5oAbuL+AQ7P2ljl+Wjj5GJulMw5zDt5y/d7a59ltTZwK25HCmJwuIJGHxcfJs4BYxOL5JMo3jXW2ugqmk2LKDYcnIo/3EmjMR7c5YBR5VrdNUjlSlkBrSIYng8zyayYLEZInO8I/Jkpfq8IdP6VpJ2dheUljQ7mcA625t+cb9AC3NM+2dsRwbOTZ0DrKWkOIxMqaxltMscbfzgBUuw05um81XYrZEmDaUzZbrGFRlYlGaVB4rWGbLG7sbaAhevWsNM+bwBe8K3OP2fhcYi3ljkfBSADWxOfDjzBgO9qUNskGdwtsqHkksbjKgyKQem4W9+m96ZeA2244YMbDNqrRDERAmw5aFgUA7Tdd3QtKCpUwWMoB7xcObg9hRmRf4x9XNhuk7KVNrxNAThxIHTwUxKnMhYxA5la27wjD0U2Y6JW2HBhxNAZ0xLStF8JizhTnANs9ukaVQ4XZCDD4ibETQ50jVIYuXR5mYsihgqMTlVA2/s00qsHjPmwF5xrTzwKbwBA+k9gpJIpw4Gm0R1tzyfyFFxwF6azIY9p6QyfVt+k0/cTR/h5vLU/2D3VzbaEhMUuv8j/AKTXSeJoeAm8tf00nb8f30OhUWKEvT3OiUUUV0TmBXP+N8jkIevO36TXQK5xxwbsN5T+oVnW4Gb2qzViKcQpZ4ejwJ8pf3UzQUt8PB4BvKT91K0OI0uNUc96K9UVmF66Yds8F1gwcOLXEiVJyRGoiZTdTZwxLWUizdd7U82lvFBcAr0CrWHYUrYN8YB4JJVhOmt2F83cCUHewo2fs6N4JZWnEbRW8GYyxctcKFYG19D3AE0bSAqwKytVjsTYsmJL5LKka8pLK5tFGvWzemwFyfTWS4PDlsvwlh/W2HIj85EhcDtyeap2kBWKazeIHWpu2djy4WXk5lAawZSDmR1PiujDxlPXVtsPg0s+FxGIGIK/BkEkkfIZjY3tlblAG8U9VQ5JLJAsEa1kTewPRoOzsFXycHTLh5cTh5BMsFjMhQxyop3PlzMrLo2oboNUsagsMxyjpa17dtri9Cae4DXlr21Mu3eDC4aGCU4kP8Ij5WJRCwJFl8Ylub4w66XStSmmsoDWFr3LTJh+DCPgpcYMTzInWN0EBLhmKgWzSAEc8a36DWjZ3B74SGGFlEsqqXMLIYpWA3mPnMshHUGvVdtAULCnbgKoMZvrzj6hSa6276ceA/iN3n2VnccBem+8X21cOBDLYf7b/pNPvE7/AKeby1/TSNtBvAyeQ36TT5xQ/ITeWv6RSdvxj8uRJ+XuP9FFFdE5wVzbjg//AJh5fqFdJrm3G9vww+s9S1lW4GNWXPj9+As4eOlvjBHgD5Sfuppw9K3GH8j3snral6HEFxuOfW0p22B/E7GxuHOr4R1xsfYu6UDuAc/apKar7gTt4YLEGRlzxvFJE6WuGDKcot1Zwo7iabqJuOgqMvAZ1eSbZclgmIw3JDW45dc0uYdoLuPsCkvFxNHCsbaM0jO4tqMl4lB+0Jqx2bj3inScHwiSCW/Wb3Pp1HnqZww2quKxk06DKjtdFtaw7h0k5mPaxqFFqX0/sBmwSheDmIKeM+LVZLb7DJlB7N3pNIYFXWwtu8hHNBIhkw+IAEiBrMpHiSxkggSDtFjYX3Co8UGGzXM0pTflWECW3VcvkB7bnuO6pitlvzAa+F6g7G2S7fKAPGvWY/cMsfprHi/C/F+1wxIXkEuQMzAeE3AkXPnFUHCXbrYp4+YI4YUEUMQNwiC28/zMbC57B1VY8G9tYbD4TGQyGUvi4xHdI1Kx2DWOsgLat2VRwahj6/2BNxUZ2ds9zhyMRHtFBGcUBlVFGa8PJalZDme5Y+qkYU0cGOEcUCTYXEq8+CmFyoAEiOPFkjBNlOg6egHvpJ4Ig/g5HaMne8YVwO1Vchju6Rfsq8E03khjTw8/0ex//iH/AOqk21N3CPauFxMGDiRplOFi5ElolIfRecAJOb4u7XfVZipcMuEEMPKNMZhLJI6Ki5VR1VEAdjve+u/0Cop5Sxj7yDLfYw/9h2h/8mD1xVT8CJGTaGEK7+WQeZjlb+0tVls/a2GTZ2IwbNNnnkSXOIlyJkyELYyXbxDrpvqJsLaUGEcTorzzpfk86iOFGItnYB2aQi5sOaPQKhJ4ksb/APADjBhRdpYtUAC8rfTrZVZ/7i1WXAMeDfyvdStjJmdmkclncl2Y7ySbk+mm7gCvg38v2CqVlinjyLU3qX+0UHIyeQ36TTtxRjwE31g/SKUMavg3H9DD8jTrxTr/AA0p/wC7+1aVt+Z99B9v8vL0Hiiiiuic8K5vxumxw32/210iucccAFsMf6n7twrKvwMasufEXYTr56VeMX5H7Setqak30p8Yvyf2l9bUvb70TcCHagCsqYto7PjwsOFMkHLHEwjEcoZHRRmJ8HHkIF1UKSWDatutpT4mLqivclWG08PEJQuGLSIyx5b+OWZVzKQNAwYlbCrvhDsmDZ7Lh5E+EYkKrzkyOkURYZhEixspYhSCWY9Vh1ACq61mi1byYSB8LJOmZZFlijMROYKHEpzK51KnIBY6gg6m4q72ds7CNsmbFthyZYZkgHhpAjZgl3ZQdDzjoCBuoATiKxZLmm/i22Th8ZjFw2IjLB1dg6yOjLlFwLA2I0O8Xqp2Ns847FJDhoxFypsoLMwQAEs7MxubKCT6B0UEFSsVbCtXmNbCwyvFFFy6oxXlZZHUuQbEqkTKFW97XzG281J2hsFTg1xuGLcnn5KaNyC0L9FmAGeNrixIuLgG9BAthaAKZsDsJEwfw3E5sjPyUESnK0rDxmZyDljFiNBckaW31q2WmFxEqQyR/BxIQiyxu7ZWbRc6Ss2ZLkXtlI336KAFy1YirzFbM+CYt4MVGJMjZGUOy3vYhlZddVIIv16irDjF2Vh8JjHw2HjKrHlOdpGd2utyLMbAa9AvpUAK5OmtOXALSKQH5/sFJiDWnPgGvg5PrP2isbjgL094y4o+DfyW9VO/FUP4V/rT+laRMVoknkt6jT3xUH+Eb61vUtJ2/MH5fp35r+x1oooroiAVzXjdbn4UX055t90V0quYcbvy2GPUsh/Naxr8DG7Hnx+/ApEUkadtKvGEPBjyl9tN+GGlKfGOLRDy19tY261IuNwh6U67F4XS4KMYPFwR4vClVlEMg1VZFEimNyNNHvYjQ3sRSWKtcTtoy5BPGkvJosSXzoVRVCqt42BI0vrfUki16eFBk2pgcLhsfs/E4YsMJiDHiArnnRWkAkViegb953HXSovGpAybVxWYeMyuvapjSxHZoR5jS/tPaLzurOFAVBEiILJGi3sijfbUm5JJJJJqxk4QPLEkeJjjxAiGWN3zrKi9CcpGyllG+zXtQBWJhHMMkg0jR40bfYs4kKdhICP6e2nLg9iRHsHGMY0kHwyIZZAxTVYheysp0376VMRteRojCAqQllfk1ByhlDANdiWLEMbkkncNwAqdhOEjJhHwYhhMMjCR78pnZxlytmEmh5q6Cw7NaAGfik2mH2nEvwbDx8yTnRrIHHNO7NKwt5qreJLGIm0o1c2MsLxIT88gMPSEYd9uuqTg5whkwMvLQJE0oBUNIGbKDvAVXA851qnnmJkzooiN8wEZYBTe4KlmLLY6jXSgCVKpWR1bxlZlYHoIJB/MGnrYzBNg40vumxEaRj5zKY2YjuCk/ZpPxO3DM3KYiGOWU6NJz42c/OcRuqlv6gAT0331ni9ryThEYhY4xljiQZYowd9hqSSdSzEsek0FRu4RSCTYuzmTVYnlhkt/K51F+okC/npT2bAXmiVBdmkRQBvuWAFbNnbTkhV4xZ4pLcpE4vG1txtvVh0MpB7al4HbBhOeCOOKS1hIM7ut95TlGKqbXF7XHQRQBc8bGJWTar5DfII42P8AUBdvRcDzGo/G+P8A3Wfuj/QtUEGIyuJGVZCDms5Ygm97tlYE69Z1qZtvhCcXMZ54IWkYAMRyqhrCwuFlHRppaoDJRvAVylgQHXOvapJAPddW9FOPAIeDk+s/atLm29qviZFd1jTJGsSpGpVAqXygAk9fXTJwBW8cv1n7VrG44C0N4wYlea/kn1U58Uy2w0n1v7VpPxniP5Leo04cU5/hpfrf2rSVvzDoN/l5eaHmiiiukIBXLeNwXxEH1bG3nrqVcu41R/FQa/7RB+9WNxwDdlzl6+xW4ceulPjKPgV8tfbTfD0Uo8ZS+CTyx7axob0RXEBVr2s0FdA2RIPiHFzmOEzR4mOJJTBEXVDyFxcpr4zanXWnhQ5+TUiCIlSQCQN56quuAkoO0MOjLG6Syqro8aOrA3BFmBtv6LdFXnCGZVx+MiVURUlKxoqLGoAA0GUC/nvvqJNohiMyXPfXgronxLDg8NFi3QSTYpyIFcXjiQKS0mQ6Ox0tmuBcaVAkxrEguscoB1jeNCrjpW+W6X6GWxBt3GrqJMjJRYfZqvGpGjEeYnuqA2H6DoRpThww2OMC8ZgJOGxMfLRBjdk3ZkzbzbMpv2+my2Y2bYuLxDxxGZcQiJKYI84RmizAEpr4z6nXWiOU9QOdjD1NbZ7RgMenTu7/AM6stgAqzSc267syqwub35rAj8quuG0+Z5LBECtZVRFQCxt/KBfr1qHPvYIyKKnrr0d2lPON2JJFBhZcOoOGeBXllVFcmUluUEhIJt4oAOgsem94G2HgKo6xJHZLMoWwL5mJI7wQbdG7cKlzw8AxUcVGroPA9VfAbSLxxM0ESvE7RIzKTylyGK3PijfS5g9p2ikEyRsksbojcjGHWRcpVldVDDUqp13N2VYkolFOPF+LxS/WftWlE048AE8DJ9Z7BWNfgJhvGHEDmt5J9Rps4ph/Dy/WD9K0rTHmt3H200cUx8BL5Y/SKSt+adFr8vL0HuiiiukIBXLuNT/VwH/tH9ddRrmPGfb4XB2R/vrC44Buy5y9fYqoL7/+f80pV4yzzEHaKb1W1J/GJrEt/nD21lbrVFa7EQV0fgvi2i4P411IBGNi/lDaH4MG0YEbieiufjDPbxGt5Jq2w/CfEJh2wymMQOQWj5CIhmFucxKXLDKut+gU9vFcjnwUxztjMOCVIMqf7aDpHSFvVTw+2cTjsWym5MrEqfZUDgxt1omBUqsim6MUVrb7ZcwIB/8AFT9r4+WVzI+V2OrWRUJ3a3UAE6dPprHLi8FMk7hNixPsjZs8evwRjhpR8xiqhc3UDkFvKFLgxymxU9IUr/NroLDpN+rrrTsfHOk8hiYqji0ikBkcfNeNgVbUneNNbVJxeOeBhJh44YmBuHWPM6nrXlCyp2FQCOirPDeGS9Rv4xypOAwm9sLBeYdRcIAh7eYSR1EVJw8efYmNRd6yxvbsBj1t1c0+ikTYshbOzMWctdixJY3G8k6k76vNl7VkhDPG2W4ZWFgysuujKwIYW6xVJPEiM6i9hcQVuoF84sABrfosOnfVlwrxueeUL4qyMO8gkejfWk7ccm8ccMLbs0UQD66c0tcofIymssNsoWGfXpsDp57b6vJxWrAs9n7fxmzJBHG4yMqTZGF4mDqGBC7xvIJUi5FS+GssWJgwuMii5F5jIkkQ8UshALKOrU626RfUVF2ltJsnhFSUKAqiRdFAsAFKlWC2A0Bt02vVWNqPI68oVsi5I1ACRxjqVVFgN+u89J6aFLKyGRp4D4eRcBtW3NYwJl3aECX3ik8zTYs4fDHnOrtGh0/3Ct72G4FSb9XdVyOF0mHieKFktIMr+CRgw1HOJU33nTtqn2Zwimw7Z4eSR7WziCMsAd9iVJF+yiLb1YFRNoSL3sbXFNPAskQPY2u59QpTnbppz4BRgxSX1sw9tZ3HAXpvDLVZDre+4+2njioW0M3lqf7BSvyC77U08VXyUven6aSt9KqR0XLNCXoPVFFFdM54VzDjR/1eH+r/AH10+uY8ZjD4ZB2Rj9dYXHANWXNXk/Yr0a4HppS4xRaFPKHtpsh8UUp8Y3yK+WPbWVDekVri/s/HhlAY2YdfT21hi8K8xJijMjILuYxmAXoLW3bjvqvwmAdxcCw6z7KssHinwiTLlSRZwEa+bS2a1rEfONNJJS0Yp4mf/pycKjBCVkF0JVgHFr3U2101rD4qxBzeCkIVQ7WUkBSMwYkaWI1vV/snhA/JQ5VQZMgbxjnMaGNc1205hN8tt/dUmXaolR43jRkOUBbuOTKJyaFTmzEhfnEg76j4mupGSh4ObLkcnLG7FxdLKTmAJDZeux32qwOzZHJj5NyxLLlym/N8bTs6eqheEssLRIUjKQFTGAliAAAdQbtmIUm5Oo0tXsPCNUXLlV0yOpU3BbOVzKSpBHiqQRbdVZJt5AX8Fh5onJ5N7KzRvdSBdRmYHTQhQW7hepmHeWYclCjO1iSEBZiL6mw3C5FTG4RYnJK1kyzGTOLac+NYrgX0KqgCtv1a97mo3BfHtDMWUKxK5TnUMtg6N4p03oB/5sa1aW9k4M9k7OmLq/JPkzFQ2U2Lbst/nX0t11cRxuwz5G5MC4bLoRmy5r/Nzc3vqDLwldSiBE8FMZ1Yl73LcowPO1BLHt131ieFGIOHMItyIXIVAIHynKXuDoeju7dapOG1qQ0ZbUgld1hSN2YgSZQhJI6Da3i2O/tFQYNlzMLiNgLE3II0U2Y7r2FxerGLhVJJMrypE3NMZGUqpQOJESyEeK6i3Sb2N6s14RSJd7Knj9FgM7q7C17W5tsu6xI1qrewsINBWxmxp0UsY2y5shYKSA1wMpNtGuQLdtYPsuZDlkiaNt9nGU99jvFTsbwseTMGjSxxHwgHnAqSyMQBmtl5g366mp2O2k02ViI40XMVVLlRmYuxzOSdSx7uiiU2kDFrE4JwLldOzX1U28XzDkZPKX91LW1togjIhvfeejuFMfAD5KS3WP3VnUcnTyy8N41Hd5jTLxV/JS96fppZUeo0ycVXyc3fHr9k0pb81HQ/by9PcfKKKK6ggFcw4z/9ZB9X+810+uYcZo/jIPqxb79YXHAN2XN9H7FXCdKV+MJhySEi9nBt0HfTLBSxxjHwKeUPbWVHiRStuFyHbCEWIK/mPyqLjsQHssa7z1c5j0ADfULDYdnPNF/UPPTHwSw4gxuHlmsY0cF7akCxAYdqkhvs01iMWKEbBwTQZs0ZyDx7EHIR86xOU6jQ2/KpbY2Mi6vlYdYPoI6RUnauwZMBM0BcSQYqPwcqnSVFZXB0/nBCg+V21qwfB0SElc5VOcwAuT81RYXBJ0v0anoqJbOdQZA2gHOSR0KrIt0J3MAcpI7Lg15gdmSzvkijLuRcKPGPcDvpj4ycw+AK4CkYKO4AsASz3AHQNN1S+AslknxhF2wkLlPrXBSMee5rTOmgYKGTCOkbRyLldbi2mhGutjvrTwZ2dJK7CJC5y7hv69B07idKx2O91YHU3ub9N9/qpj4trRY1HI3zLAt/6rhiPslR9uqk9BOxx8Kw6b6egVcbR2fJBhkZkKrIAVY6ZgdSRfUjtrL4s/jJyy5lilKBfnveyJ+RJ7O8VK42MZmxwhzZhhoo4PtBQzn0n8qAFyCFm8UbuncPTUnaOzZ0OWVWuAGsTcgEAqbdoINW2wsI7RiRUuo5qgAvd9DzrC1luCQetR01c8ZWLVMfPmPSoA6TzFrJzfgioi4PZk0wcxRs+QFmta6gC5Nt9gK82fs+WZgkMbSMdwHT6dKv+B+2/g+IGKkChTIkDZtwje5m9Cqtz2jrqVtHCLg2xEGbIUlEC5t5QeEutx1cgSe3tq7k0s4JEvGRMjFHUoykqynQgjQj0g078ATaJu8etqXNrzRsuvOboI9ppj4Ci8Tkdftasa0s08stDeNSvb0UycVJ8HN3p+k0qKNaauKceCm70/SaTtuadH9vL09x9ooorqnPCuYcZxHwzDjeeT/fpXT65XxnNbHQ/Vr+s1hccA5Y830fsQoowALG53nspR4xPkV8oe2mqBqVOMQ+BXyx7axoPvIzr7hNwGPMem9er2imKDauFaAoxdJTJmD2bKFygBWy3Nibm4BtYaG+ikK3QRFiAouaclBPViox7Q20rQ4aBXzLA8khkIa15CvNQNzyihTqQCxJ0Fhe7xjwlI1glzpbMxZGXnnexFjpayjp36amlZNkAC7vb1fnvrWmIaElQQw9I/LdVJYlwkMc+G2LgxKxmFy3IwJCQyFGDJmJOvQb1r2NjsMmAbCrN4aWYSyExvkyqLKga1yQbNu66VMTji40GU2sSDvHUeytOEkyup7benSrRTwCeo1/BMPGt0cvLIwzc0rHGov4t9WLFrnTTL21NeeKN8M0UhcRFXbmFecHzMRfeLBQOnQVT3r29QaDIm1cO+P5eS8cKzGYIFLOxvmubaXJC3v0WGtqRtrSJPi5ZDLzJZXk5TIxIDMW+T331tbd29NWYNQYMCqMWJvbUdnbUplWSpkjGITJIwwseWzcmwbKpuwMe8uTmbq139A27dlgx21JJFn5OCZs3KMhDJZAAChIzEsBuO49lUeM2iW0XRfzNGzMQoJV7Wbr3XqG2lkqywx2yPBpGrqxGZmNuaWawIB6gqqO8t0WrZwv2wcS2HzLaSOBElY6F5BzWbuKpHr39Vb4kA3HTqvcea9aNo4XOLjxl1Hb2VjGq84ZXIuyDcKeOAB8DJ15h62pHlNPXAEXhc/1D1mi55ZrT3jKtzpTPxTt4KYdqfpPupaawB7AaYeKQ+Dm74/0tSVsvxTov9PL09zoFFFFdY5wVyTjWY/DYrdEafnIa63XJeM3/Xp9Wn6zWFxw+o5Y81+T9iJCaVOMMeCHlj200QralfjB+S+2PUawt3mSKV9wgitiSZdQTfr6q1rWVdAULKLbDgWIB7T/AOKz2Sjz4mJFsZJJFjF1DAZmC3KsCCBe+o6KqqeeK7AOs0uN5JnXCQSSpzSQ8uUqiqbanVjpuqqikGC14YYXDpipMsUaojZI4o0VF0sDJJkALliCQt7W10HjK21naWeEIkcbtkiQJGoDNmyqzoBlLEkA6WNt1MuLxck2y0xJVppRiZFZrlmjTJmPKN0LmBIv16b6icXGAeXGjEujNHhkec2UkFlU8mi9bZiCANdKpFSzlkeJacOMoxLRQxoqRAJdIwuZgOexKjrJFt2lZ8MAsS4eAJGsiwo8zLGqsXYXykgdAtute9QuAs+JxeMWN5JyDJykhzPlUXLOra2UbwB5qNvvJiMZMQjF3kayZSXsDZBl33yhall08lZhYcxN7hVGZiN4HZ2k2A7TUrjPjSHFSQxKFUBFCjoARb95J3np1qXNg3gkXDcgWfMuYFGLMx00sdUW9r7vGPTUDjEwcs22MQixszO4EYtbMBGpJW+hGja9hoRDehu4tsDC8lp0jkik8FdkUujvzUKsQSLWJ0IqK+yhC0jmONpYXEYV1zRl8xvmjOjDKj7+kiqaPHNBFHkOVnYzfZXmxHvzCU+jrpm4e7eVmhliAviYlxTg6ZWZQmXvBSQ/arOUZZyiomNiXzMQcl2JyroouSbKvQBuArF8Ux0LMfPWuaUsxY9OptWArTCINc7HTop84vjaF76872mkZ6euASeBa3X7TWNyu4aU940SLoe4+2mDiiYZJ7f9v1NVCp33HR7KveKLxJu6L1PSFq81TpY/LT9Pc6HRRRXXOaFck4zv9eh/7afraut1yrjWXLion64v0sT7aXueAe/87nej9iueTQUqcPl8DfozKPXTSrAo5321/Olfhkc0GUAk5gbAE6a77UnYy1w/Ai7jhCAtboYSzKqi7MwVQN5JNgB3mskwb/Mf7je6pMODlVgyo4KkMDkOhBuDu6xXVyhA1NgJQbGN73t4p13jQga7jurcuz5rX5KUANl8Vt9ibWtvspJ6rVYw4vGKAAZABYjwYNioAU+LvAAF99haiPFYtQAC4AAA5gvZQQoJy3IFza+69GQyiujw0nOGR9AGYZToN4LC2g7TUk4GUGUZSDDcyDMBksbG+vXpp01kZMQC5s938Y5L30K9WhszC46Ca1SQzHOSr+Evn5vjXYOb6ac5VOnVRkrknbN2bOHN42AQFmvpYXdbm515yOPMauFw0hAYKbG9j15QS1uuwVr91VuD2jic7co7kOuVswvcXZgLkfOkci26/dU9dpSKAFZgFvlsDzc2YNY20vmb/gFUkXi1g07SwEpSwRixfkgBvzDevfruqjgSUP4POJEGfS4ZQFzFr9Ay6+er3aG0JnjIDuTfPa2ma5Ja1rBjmbX3CqlMTig7SBpA7WDONGNiDYkdHNXTptrUplZEafCzswLI7M65x/MxVVBuRe4AW1gei1uisYdlztkyxkhxmU3FiALk3vpprrapEeIxKsHUsrBQuZVCsQMtgzAXYcxBrfQW3XrGLGYhMuUlcgyiyLutl1053N01vajJGhgNkz5Q3JOQ3im1811LDL866qx06qiSKQSDoQbEdo31M+F4gBbM9kKsotopQEIVFtLAkaVBEDjTI3oNGQMSafuL4+BYnr9rUh5D0g+inPgLiQI3Wx39XfWFw+4XprMhtaQBXJ0Fj6qZeKjDlEl6mWJgdOlWuLDqNxSxKAkLk/NPpOgpm4pzzJVOrDk791mtbz39NIWq/F++h1Jfp5+nudAooorrnMCudcY4Rpo8yqVCtG72JdbjmjdawuTa/Sa6LVPwgwMTxtnAu1lBtdt+ir03O7Ssq8dqDQxa1FTqqTOO7BxSCGRJCRIt7XbRhrawPVVjs2HeT06ebu89btpcFWnfKFs8dkdlXOL/AMqOBvYAjUdvVUSSWTCOY5YbkWs2qjcPnDtrl7LWfA6tSlGb/D1+hbQ4Ww6AK3GQLu076pDt1TrkY/aU+ug7bTpR/MV99W2mYO0qfKy7GJbo/wD3zUCZr7z6Kql20nzH/t99bo9ux28ST+3/ACqymUdpU+Vlpyx6QaDOei9Vx26nzZP7fa1exbZjI8V7/Z/yq3xCvZKnysm8qTrr5zWYkbpsfPUCTa0fzX82X/Kj40j6nI+z/lUOog7LU+VlhyxturWZyOioh2vGP5X/ALf8qG2tF8x/7f8AKquoHZanys3mS++sSo6hUM7Yi+Y/9v8AlXnx1GP5XHmX/Ko+Iyex1H/yyUWFYlhUNtrw/Nc/d/yrF9rx20R79XN/yqrqPoSrKp8rJTlT0D0VHgwilywAHNHZuJ94qM+2UtbK3pX/ACrD41+amv8AUeu3QLmqSlJotG0nv2TPbeJAQx9L6ea/OPorpfAHZ/JYVWIs8nPJ6bfyD0eukTZ/BXFYiMyZF8IQoZzlKqG1yp1b9Tqa6fsSKVIxHNlunNDLuYAaHL/Kei1N2dNxeWil04xp7CaznXUsaKKK6JzQrXLEGtfoOYd/b11sooAxC15JEGFmAI6iL+us6KAIb7LhO+KM260X3Vg2xsOd8EX4a+6p9FV2V0LbcupXHYmG+gi/DX3UHYeG+gi/DX3VY0UbEehPxJ9X/JW/EWG3/B4vw191e/EeG+gi/DX3VY0UbEegfEn1ZXjYuHH+xF+Gvur0bGw/0EX4a+6p9FGxHoRty6sr/iXD/QRfhr7qxbYOGO+CL8NfdVlRRsR6E/En1ZWf+n8L/wBPF+Gvuo+IML/08X4a+6rOijYj0D4k+r/krhsPDfQRfhr7qy+J8P8AQRfhr7qn0UbEehG3LqyF8VQfQx/hr7qyGzoRuij+4vuqXRRsroG1LqeAV7RRVioUUUUAFFFFABRRRQAUUUUAFFFFABRRRQAUUUUAFFFFABRRRQAUUUUAFFFFABRRRQAUUUU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ecx.images-amazon.com/images/I/51j%2BsngrqkL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1987753" cy="30026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4038600" y="16002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by Boston" panose="03000000000000000000" pitchFamily="66" charset="0"/>
              </a:rPr>
              <a:t>The </a:t>
            </a:r>
            <a:endParaRPr lang="en-US" sz="4800" dirty="0">
              <a:latin typeface="Baby Boston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by Boston" panose="03000000000000000000" pitchFamily="66" charset="0"/>
              </a:rPr>
              <a:t>Learning to Teach</a:t>
            </a:r>
            <a:br>
              <a:rPr lang="en-US" dirty="0" smtClean="0">
                <a:latin typeface="Baby Boston" panose="03000000000000000000" pitchFamily="66" charset="0"/>
              </a:rPr>
            </a:br>
            <a:r>
              <a:rPr lang="en-US" sz="2200" dirty="0" smtClean="0">
                <a:latin typeface="Baby Boston" panose="03000000000000000000" pitchFamily="66" charset="0"/>
              </a:rPr>
              <a:t>What is achievement?</a:t>
            </a:r>
            <a:br>
              <a:rPr lang="en-US" sz="2200" dirty="0" smtClean="0">
                <a:latin typeface="Baby Boston" panose="03000000000000000000" pitchFamily="66" charset="0"/>
              </a:rPr>
            </a:br>
            <a:r>
              <a:rPr lang="en-US" sz="2200" dirty="0" smtClean="0">
                <a:latin typeface="Baby Boston" panose="03000000000000000000" pitchFamily="66" charset="0"/>
              </a:rPr>
              <a:t>Mastery Learning</a:t>
            </a:r>
            <a:endParaRPr lang="en-US" sz="2200" dirty="0">
              <a:latin typeface="Baby Boston" panose="030000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91400" cy="4190999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dirty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All students learn if provided with conditions and appropriate to their needs</a:t>
            </a:r>
          </a:p>
          <a:p>
            <a:pPr lvl="1"/>
            <a:endParaRPr lang="en-US" dirty="0" smtClean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Structured not in terms of time but target levels of comprehension and achievement</a:t>
            </a:r>
          </a:p>
          <a:p>
            <a:pPr lvl="1"/>
            <a:endParaRPr lang="en-US" dirty="0" smtClean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Traditional:  time allotted to learn sometime is fixed/comprehension variable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123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by Boston" panose="03000000000000000000" pitchFamily="66" charset="0"/>
              </a:rPr>
              <a:t>Learning to Teach</a:t>
            </a:r>
            <a:br>
              <a:rPr lang="en-US" dirty="0" smtClean="0">
                <a:latin typeface="Baby Boston" panose="03000000000000000000" pitchFamily="66" charset="0"/>
              </a:rPr>
            </a:br>
            <a:r>
              <a:rPr lang="en-US" sz="2200" dirty="0" smtClean="0">
                <a:latin typeface="Baby Boston" panose="03000000000000000000" pitchFamily="66" charset="0"/>
              </a:rPr>
              <a:t>What is achievement?</a:t>
            </a:r>
            <a:br>
              <a:rPr lang="en-US" sz="2200" dirty="0" smtClean="0">
                <a:latin typeface="Baby Boston" panose="03000000000000000000" pitchFamily="66" charset="0"/>
              </a:rPr>
            </a:br>
            <a:r>
              <a:rPr lang="en-US" sz="2200" dirty="0" smtClean="0">
                <a:latin typeface="Baby Boston" panose="03000000000000000000" pitchFamily="66" charset="0"/>
              </a:rPr>
              <a:t>Mastery Learning</a:t>
            </a:r>
            <a:endParaRPr lang="en-US" sz="2200" dirty="0">
              <a:latin typeface="Baby Boston" panose="030000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91400" cy="4190999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dirty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All students learn if provided with conditions and appropriate to their needs</a:t>
            </a:r>
          </a:p>
          <a:p>
            <a:pPr lvl="1"/>
            <a:endParaRPr lang="en-US" dirty="0" smtClean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Structured not in terms of time but target levels of comprehension and achievement</a:t>
            </a:r>
          </a:p>
          <a:p>
            <a:pPr lvl="1"/>
            <a:endParaRPr lang="en-US" dirty="0" smtClean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Traditional:  time allotted to learn sometime is fixed/comprehension variable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2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by Boston" panose="03000000000000000000" pitchFamily="66" charset="0"/>
              </a:rPr>
              <a:t>The Book</a:t>
            </a:r>
            <a:endParaRPr lang="en-US" dirty="0">
              <a:latin typeface="Baby Boston" panose="030000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by Boston" panose="03000000000000000000" pitchFamily="66" charset="0"/>
              </a:rPr>
              <a:t>Learning to Teach</a:t>
            </a:r>
          </a:p>
          <a:p>
            <a:endParaRPr lang="en-US" dirty="0" smtClean="0">
              <a:latin typeface="Baby Boston" panose="03000000000000000000" pitchFamily="66" charset="0"/>
            </a:endParaRPr>
          </a:p>
          <a:p>
            <a:r>
              <a:rPr lang="en-US" dirty="0" smtClean="0">
                <a:latin typeface="Baby Boston" panose="03000000000000000000" pitchFamily="66" charset="0"/>
              </a:rPr>
              <a:t>The Broken Model</a:t>
            </a:r>
          </a:p>
          <a:p>
            <a:endParaRPr lang="en-US" dirty="0" smtClean="0">
              <a:latin typeface="Baby Boston" panose="03000000000000000000" pitchFamily="66" charset="0"/>
            </a:endParaRPr>
          </a:p>
          <a:p>
            <a:r>
              <a:rPr lang="en-US" dirty="0" smtClean="0">
                <a:latin typeface="Baby Boston" panose="03000000000000000000" pitchFamily="66" charset="0"/>
              </a:rPr>
              <a:t> Into the Real World</a:t>
            </a:r>
          </a:p>
          <a:p>
            <a:endParaRPr lang="en-US" dirty="0" smtClean="0">
              <a:latin typeface="Baby Boston" panose="03000000000000000000" pitchFamily="66" charset="0"/>
            </a:endParaRPr>
          </a:p>
          <a:p>
            <a:r>
              <a:rPr lang="en-US" dirty="0" smtClean="0">
                <a:latin typeface="Baby Boston" panose="03000000000000000000" pitchFamily="66" charset="0"/>
              </a:rPr>
              <a:t>The One World Schoolhouse</a:t>
            </a:r>
            <a:endParaRPr lang="en-US" dirty="0">
              <a:latin typeface="Baby Boston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94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by Boston" panose="03000000000000000000" pitchFamily="66" charset="0"/>
              </a:rPr>
              <a:t>Learning to Teach</a:t>
            </a:r>
            <a:endParaRPr lang="en-US" dirty="0">
              <a:latin typeface="Baby Boston" panose="030000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81200"/>
            <a:ext cx="6196405" cy="41147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by Boston" panose="03000000000000000000" pitchFamily="66" charset="0"/>
              </a:rPr>
              <a:t>The beginnings:  How to teach Nadia </a:t>
            </a: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Phone</a:t>
            </a: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Yahoo Doodle</a:t>
            </a:r>
          </a:p>
          <a:p>
            <a:pPr lvl="1"/>
            <a:endParaRPr lang="en-US" dirty="0" smtClean="0">
              <a:latin typeface="Baby Boston" panose="03000000000000000000" pitchFamily="66" charset="0"/>
            </a:endParaRPr>
          </a:p>
          <a:p>
            <a:r>
              <a:rPr lang="en-US" dirty="0" smtClean="0">
                <a:latin typeface="Baby Boston" panose="03000000000000000000" pitchFamily="66" charset="0"/>
              </a:rPr>
              <a:t>More family signed up	</a:t>
            </a: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Very successful</a:t>
            </a: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Working beyond grade level</a:t>
            </a:r>
          </a:p>
          <a:p>
            <a:pPr marL="365760" lvl="1" indent="0">
              <a:buNone/>
            </a:pPr>
            <a:r>
              <a:rPr lang="en-US" dirty="0" smtClean="0">
                <a:latin typeface="Baby Boston" panose="03000000000000000000" pitchFamily="66" charset="0"/>
              </a:rPr>
              <a:t>	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11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by Boston" panose="03000000000000000000" pitchFamily="66" charset="0"/>
              </a:rPr>
              <a:t>Learning to Teach </a:t>
            </a:r>
            <a:endParaRPr lang="en-US" dirty="0">
              <a:latin typeface="Baby Boston" panose="03000000000000000000" pitchFamily="66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501254"/>
              </p:ext>
            </p:extLst>
          </p:nvPr>
        </p:nvGraphicFramePr>
        <p:xfrm>
          <a:off x="1143000" y="2058987"/>
          <a:ext cx="5089525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2971800"/>
            <a:ext cx="1701800" cy="170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8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-r2euvSCw9sM/Ud9royETpbI/AAAAAAABn9U/zf6tA4KYzHk/s1600/one-world-schoolhouse-education-reimagin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5647">
            <a:off x="3694985" y="871856"/>
            <a:ext cx="185101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43000" y="3075325"/>
            <a:ext cx="71628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uburn" panose="02000000000000000000" pitchFamily="2" charset="0"/>
              </a:rPr>
              <a:t>“One of my key hopes was to remind the students</a:t>
            </a:r>
            <a:r>
              <a:rPr kumimoji="0" lang="en-US" altLang="en-US" sz="44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Auburn" panose="02000000000000000000" pitchFamily="2" charset="0"/>
              </a:rPr>
              <a:t> the excitement of learning, to bring back the fun and even the suspense</a:t>
            </a:r>
            <a:r>
              <a:rPr lang="en-US" altLang="en-US" sz="4400" dirty="0" smtClean="0">
                <a:solidFill>
                  <a:srgbClr val="181818"/>
                </a:solidFill>
                <a:latin typeface="Auburn" panose="02000000000000000000" pitchFamily="2" charset="0"/>
              </a:rPr>
              <a:t> when the quest for understanding was seen as a kind of </a:t>
            </a:r>
            <a:r>
              <a:rPr lang="en-US" altLang="en-US" sz="4400" dirty="0" err="1" smtClean="0">
                <a:solidFill>
                  <a:srgbClr val="181818"/>
                </a:solidFill>
                <a:latin typeface="Auburn" panose="02000000000000000000" pitchFamily="2" charset="0"/>
              </a:rPr>
              <a:t>treasurehunt</a:t>
            </a:r>
            <a:r>
              <a:rPr lang="en-US" altLang="en-US" sz="4400" dirty="0" smtClean="0">
                <a:solidFill>
                  <a:srgbClr val="181818"/>
                </a:solidFill>
                <a:latin typeface="Auburn" panose="02000000000000000000" pitchFamily="2" charset="0"/>
              </a:rPr>
              <a:t>….”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uburn" panose="02000000000000000000" pitchFamily="2" charset="0"/>
              </a:rPr>
              <a:t/>
            </a:r>
            <a:b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uburn" panose="02000000000000000000" pitchFamily="2" charset="0"/>
              </a:rPr>
            </a:b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ubur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527863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uburn" panose="02000000000000000000" pitchFamily="2" charset="0"/>
              </a:rPr>
              <a:t>—Salman Khan 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ubur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146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by Boston" panose="03000000000000000000" pitchFamily="66" charset="0"/>
              </a:rPr>
              <a:t>Learning to Teach</a:t>
            </a:r>
            <a:endParaRPr lang="en-US" dirty="0">
              <a:latin typeface="Baby Boston" panose="030000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81200"/>
            <a:ext cx="6196405" cy="41147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by Boston" panose="03000000000000000000" pitchFamily="66" charset="0"/>
              </a:rPr>
              <a:t>Formative and Crucial Decisions</a:t>
            </a:r>
          </a:p>
          <a:p>
            <a:endParaRPr lang="en-US" dirty="0" smtClean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How to present lessons</a:t>
            </a:r>
          </a:p>
          <a:p>
            <a:pPr lvl="1"/>
            <a:endParaRPr lang="en-US" dirty="0" smtClean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Duration of lessons	</a:t>
            </a:r>
          </a:p>
          <a:p>
            <a:pPr lvl="1"/>
            <a:endParaRPr lang="en-US" dirty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How best to measure achievement/when to go on?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843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-r2euvSCw9sM/Ud9royETpbI/AAAAAAABn9U/zf6tA4KYzHk/s1600/one-world-schoolhouse-education-reimagin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5647">
            <a:off x="3694985" y="871856"/>
            <a:ext cx="185101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43000" y="3752433"/>
            <a:ext cx="7162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uburn" panose="02000000000000000000" pitchFamily="2" charset="0"/>
              </a:rPr>
              <a:t>“Tutoring</a:t>
            </a:r>
            <a:r>
              <a:rPr kumimoji="0" lang="en-US" altLang="en-US" sz="44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Auburn" panose="02000000000000000000" pitchFamily="2" charset="0"/>
              </a:rPr>
              <a:t> is intimate.  You talk </a:t>
            </a:r>
            <a:r>
              <a:rPr kumimoji="0" lang="en-US" altLang="en-US" sz="4400" b="1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Auburn" panose="02000000000000000000" pitchFamily="2" charset="0"/>
              </a:rPr>
              <a:t>with</a:t>
            </a:r>
            <a:r>
              <a:rPr kumimoji="0" lang="en-US" altLang="en-US" sz="44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Auburn" panose="02000000000000000000" pitchFamily="2" charset="0"/>
              </a:rPr>
              <a:t> someone, not </a:t>
            </a:r>
            <a:r>
              <a:rPr kumimoji="0" lang="en-US" altLang="en-US" sz="4400" b="1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Auburn" panose="02000000000000000000" pitchFamily="2" charset="0"/>
              </a:rPr>
              <a:t>at</a:t>
            </a:r>
            <a:r>
              <a:rPr kumimoji="0" lang="en-US" altLang="en-US" sz="4400" b="0" i="0" u="none" strike="noStrike" cap="none" normalizeH="0" dirty="0" smtClean="0">
                <a:ln>
                  <a:noFill/>
                </a:ln>
                <a:solidFill>
                  <a:srgbClr val="181818"/>
                </a:solidFill>
                <a:effectLst/>
                <a:latin typeface="Auburn" panose="02000000000000000000" pitchFamily="2" charset="0"/>
              </a:rPr>
              <a:t> someone.”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uburn" panose="02000000000000000000" pitchFamily="2" charset="0"/>
              </a:rPr>
              <a:t/>
            </a:r>
            <a:b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uburn" panose="02000000000000000000" pitchFamily="2" charset="0"/>
              </a:rPr>
            </a:b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ubur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527863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uburn" panose="02000000000000000000" pitchFamily="2" charset="0"/>
              </a:rPr>
              <a:t>—Salman Khan 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ubur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72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aby Boston" panose="03000000000000000000" pitchFamily="66" charset="0"/>
              </a:rPr>
              <a:t>Learning to Teach</a:t>
            </a:r>
            <a:br>
              <a:rPr lang="en-US" dirty="0" smtClean="0">
                <a:latin typeface="Baby Boston" panose="03000000000000000000" pitchFamily="66" charset="0"/>
              </a:rPr>
            </a:br>
            <a:r>
              <a:rPr lang="en-US" sz="2200" dirty="0" smtClean="0">
                <a:latin typeface="Baby Boston" panose="03000000000000000000" pitchFamily="66" charset="0"/>
              </a:rPr>
              <a:t>How to Present Lessons</a:t>
            </a:r>
            <a:endParaRPr lang="en-US" sz="2200" dirty="0">
              <a:latin typeface="Baby Boston" panose="030000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81200"/>
            <a:ext cx="6196405" cy="4114799"/>
          </a:xfrm>
        </p:spPr>
        <p:txBody>
          <a:bodyPr>
            <a:normAutofit/>
          </a:bodyPr>
          <a:lstStyle/>
          <a:p>
            <a:endParaRPr lang="en-US" dirty="0" smtClean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YouTube</a:t>
            </a:r>
          </a:p>
          <a:p>
            <a:pPr lvl="1"/>
            <a:endParaRPr lang="en-US" dirty="0" smtClean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Convenient</a:t>
            </a:r>
          </a:p>
          <a:p>
            <a:pPr lvl="1"/>
            <a:endParaRPr lang="en-US" dirty="0" smtClean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Can watch over and over if need additional help</a:t>
            </a:r>
          </a:p>
          <a:p>
            <a:pPr lvl="1"/>
            <a:endParaRPr lang="en-US" dirty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Removed the face from teaching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59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aby Boston" panose="03000000000000000000" pitchFamily="66" charset="0"/>
              </a:rPr>
              <a:t>Learning to Teach</a:t>
            </a:r>
            <a:br>
              <a:rPr lang="en-US" dirty="0" smtClean="0">
                <a:latin typeface="Baby Boston" panose="03000000000000000000" pitchFamily="66" charset="0"/>
              </a:rPr>
            </a:br>
            <a:r>
              <a:rPr lang="en-US" sz="2200" dirty="0" smtClean="0">
                <a:latin typeface="Baby Boston" panose="03000000000000000000" pitchFamily="66" charset="0"/>
              </a:rPr>
              <a:t>Duration of Lessons </a:t>
            </a:r>
            <a:endParaRPr lang="en-US" sz="2200" dirty="0">
              <a:latin typeface="Baby Boston" panose="030000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81200"/>
            <a:ext cx="6196405" cy="4114799"/>
          </a:xfrm>
        </p:spPr>
        <p:txBody>
          <a:bodyPr>
            <a:normAutofit/>
          </a:bodyPr>
          <a:lstStyle/>
          <a:p>
            <a:endParaRPr lang="en-US" dirty="0" smtClean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1996 study – how much time a student has optimal focus</a:t>
            </a:r>
          </a:p>
          <a:p>
            <a:pPr lvl="1"/>
            <a:endParaRPr lang="en-US" dirty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Need time to “settle down”</a:t>
            </a:r>
          </a:p>
          <a:p>
            <a:pPr lvl="1"/>
            <a:endParaRPr lang="en-US" dirty="0">
              <a:latin typeface="Baby Boston" panose="03000000000000000000" pitchFamily="66" charset="0"/>
            </a:endParaRPr>
          </a:p>
          <a:p>
            <a:pPr lvl="1"/>
            <a:r>
              <a:rPr lang="en-US" dirty="0" smtClean="0">
                <a:latin typeface="Baby Boston" panose="03000000000000000000" pitchFamily="66" charset="0"/>
              </a:rPr>
              <a:t>Students remember far more of the beginning of the lecture – 15 minutes zone out </a:t>
            </a:r>
          </a:p>
          <a:p>
            <a:pPr lvl="1"/>
            <a:endParaRPr lang="en-US" dirty="0" smtClean="0">
              <a:latin typeface="Baby Boston" panose="03000000000000000000" pitchFamily="66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112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65</TotalTime>
  <Words>294</Words>
  <Application>Microsoft Office PowerPoint</Application>
  <PresentationFormat>On-screen Show (4:3)</PresentationFormat>
  <Paragraphs>73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 One World Schoolhouse</vt:lpstr>
      <vt:lpstr>The Book</vt:lpstr>
      <vt:lpstr>Learning to Teach</vt:lpstr>
      <vt:lpstr>Learning to Teach </vt:lpstr>
      <vt:lpstr>PowerPoint Presentation</vt:lpstr>
      <vt:lpstr>Learning to Teach</vt:lpstr>
      <vt:lpstr>PowerPoint Presentation</vt:lpstr>
      <vt:lpstr>Learning to Teach How to Present Lessons</vt:lpstr>
      <vt:lpstr>Learning to Teach Duration of Lessons </vt:lpstr>
      <vt:lpstr>Learning to Teach What is achievement? Mastery Learning</vt:lpstr>
      <vt:lpstr>Learning to Teach What is achievement? Mastery 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One World Schoolhouse</dc:title>
  <dc:creator>lsmith</dc:creator>
  <cp:lastModifiedBy>Lydia Smith</cp:lastModifiedBy>
  <cp:revision>8</cp:revision>
  <cp:lastPrinted>2013-11-12T22:36:08Z</cp:lastPrinted>
  <dcterms:created xsi:type="dcterms:W3CDTF">2013-11-09T16:17:05Z</dcterms:created>
  <dcterms:modified xsi:type="dcterms:W3CDTF">2013-12-04T19:22:12Z</dcterms:modified>
</cp:coreProperties>
</file>