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6" r:id="rId3"/>
    <p:sldId id="257" r:id="rId4"/>
    <p:sldId id="258" r:id="rId5"/>
    <p:sldId id="259" r:id="rId6"/>
    <p:sldId id="261" r:id="rId7"/>
    <p:sldId id="263" r:id="rId8"/>
    <p:sldId id="271" r:id="rId9"/>
    <p:sldId id="265" r:id="rId10"/>
    <p:sldId id="264" r:id="rId11"/>
    <p:sldId id="277" r:id="rId12"/>
    <p:sldId id="268" r:id="rId13"/>
    <p:sldId id="272" r:id="rId14"/>
    <p:sldId id="273" r:id="rId15"/>
    <p:sldId id="275" r:id="rId16"/>
    <p:sldId id="274" r:id="rId17"/>
    <p:sldId id="269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5FB10-7565-4175-B820-E994CD93C530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2" csCatId="colorful" phldr="1"/>
      <dgm:spPr/>
    </dgm:pt>
    <dgm:pt modelId="{9083A3CD-4289-4FC9-B272-23CDF758F30F}" type="pres">
      <dgm:prSet presAssocID="{F915FB10-7565-4175-B820-E994CD93C530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1BD680AC-0CD3-4243-8263-1B64513811C4}" type="presOf" srcId="{F915FB10-7565-4175-B820-E994CD93C530}" destId="{9083A3CD-4289-4FC9-B272-23CDF758F30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5EF574-C7E6-4E9D-AF10-1E3D1097B4C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5F155A7D-1641-4D7E-8C9A-A3AA27794818}">
      <dgm:prSet phldrT="[Text]"/>
      <dgm:spPr/>
      <dgm:t>
        <a:bodyPr/>
        <a:lstStyle/>
        <a:p>
          <a:r>
            <a:rPr lang="en-US" dirty="0" smtClean="0"/>
            <a:t>Student</a:t>
          </a:r>
        </a:p>
        <a:p>
          <a:r>
            <a:rPr lang="en-US" dirty="0" smtClean="0"/>
            <a:t>Engagement</a:t>
          </a:r>
          <a:endParaRPr lang="en-US" dirty="0"/>
        </a:p>
      </dgm:t>
    </dgm:pt>
    <dgm:pt modelId="{A0E5B949-B5A3-4081-A833-6BADCE007BFB}" type="parTrans" cxnId="{FC08CF78-C728-43A5-9D53-2742975E983B}">
      <dgm:prSet/>
      <dgm:spPr/>
      <dgm:t>
        <a:bodyPr/>
        <a:lstStyle/>
        <a:p>
          <a:endParaRPr lang="en-US"/>
        </a:p>
      </dgm:t>
    </dgm:pt>
    <dgm:pt modelId="{AF79B2D5-9C30-44C7-AEDF-D887543CEED5}" type="sibTrans" cxnId="{FC08CF78-C728-43A5-9D53-2742975E983B}">
      <dgm:prSet/>
      <dgm:spPr/>
      <dgm:t>
        <a:bodyPr/>
        <a:lstStyle/>
        <a:p>
          <a:endParaRPr lang="en-US"/>
        </a:p>
      </dgm:t>
    </dgm:pt>
    <dgm:pt modelId="{9134EC25-641D-4D6B-8AE0-C13339DDA82E}">
      <dgm:prSet phldrT="[Text]"/>
      <dgm:spPr/>
      <dgm:t>
        <a:bodyPr/>
        <a:lstStyle/>
        <a:p>
          <a:r>
            <a:rPr lang="en-US" dirty="0" smtClean="0"/>
            <a:t>Project – Based</a:t>
          </a:r>
        </a:p>
        <a:p>
          <a:r>
            <a:rPr lang="en-US" dirty="0" smtClean="0"/>
            <a:t>Learning</a:t>
          </a:r>
          <a:endParaRPr lang="en-US" dirty="0"/>
        </a:p>
      </dgm:t>
    </dgm:pt>
    <dgm:pt modelId="{3458CE9F-C713-48E6-ADB5-0605CC67680C}" type="parTrans" cxnId="{BDCBD526-363B-4FD1-842C-BD91BA9693AC}">
      <dgm:prSet/>
      <dgm:spPr/>
      <dgm:t>
        <a:bodyPr/>
        <a:lstStyle/>
        <a:p>
          <a:endParaRPr lang="en-US"/>
        </a:p>
      </dgm:t>
    </dgm:pt>
    <dgm:pt modelId="{D7D2FE8F-CB4C-4AD5-AA01-C1EC733702DE}" type="sibTrans" cxnId="{BDCBD526-363B-4FD1-842C-BD91BA9693AC}">
      <dgm:prSet/>
      <dgm:spPr/>
      <dgm:t>
        <a:bodyPr/>
        <a:lstStyle/>
        <a:p>
          <a:endParaRPr lang="en-US"/>
        </a:p>
      </dgm:t>
    </dgm:pt>
    <dgm:pt modelId="{8DFAA4C0-3264-4403-A82F-0AED863F5AE6}">
      <dgm:prSet phldrT="[Text]"/>
      <dgm:spPr/>
      <dgm:t>
        <a:bodyPr/>
        <a:lstStyle/>
        <a:p>
          <a:r>
            <a:rPr lang="en-US" dirty="0" smtClean="0"/>
            <a:t>Technology</a:t>
          </a:r>
        </a:p>
        <a:p>
          <a:r>
            <a:rPr lang="en-US" dirty="0" smtClean="0"/>
            <a:t>Integration</a:t>
          </a:r>
          <a:endParaRPr lang="en-US" dirty="0"/>
        </a:p>
      </dgm:t>
    </dgm:pt>
    <dgm:pt modelId="{F265E51A-683A-46DC-BC35-B3CF30A6D0B8}" type="parTrans" cxnId="{73583844-1980-4DD0-A4F5-43961F6E72AC}">
      <dgm:prSet/>
      <dgm:spPr/>
      <dgm:t>
        <a:bodyPr/>
        <a:lstStyle/>
        <a:p>
          <a:endParaRPr lang="en-US"/>
        </a:p>
      </dgm:t>
    </dgm:pt>
    <dgm:pt modelId="{161DEEBD-F06C-4D6B-B4A7-7A3D6C235694}" type="sibTrans" cxnId="{73583844-1980-4DD0-A4F5-43961F6E72AC}">
      <dgm:prSet/>
      <dgm:spPr/>
      <dgm:t>
        <a:bodyPr/>
        <a:lstStyle/>
        <a:p>
          <a:endParaRPr lang="en-US"/>
        </a:p>
      </dgm:t>
    </dgm:pt>
    <dgm:pt modelId="{48CB84B7-0339-46EA-BCD9-FB0DDF3B1727}">
      <dgm:prSet/>
      <dgm:spPr/>
      <dgm:t>
        <a:bodyPr/>
        <a:lstStyle/>
        <a:p>
          <a:r>
            <a:rPr lang="en-US" dirty="0" smtClean="0"/>
            <a:t>Reflection for Deep Learning</a:t>
          </a:r>
          <a:endParaRPr lang="en-US" dirty="0"/>
        </a:p>
      </dgm:t>
    </dgm:pt>
    <dgm:pt modelId="{755754F5-C888-4DDA-87C1-DD0FD8A56F55}" type="parTrans" cxnId="{78632771-D638-419B-B0C1-942E5E334DD5}">
      <dgm:prSet/>
      <dgm:spPr/>
      <dgm:t>
        <a:bodyPr/>
        <a:lstStyle/>
        <a:p>
          <a:endParaRPr lang="en-US"/>
        </a:p>
      </dgm:t>
    </dgm:pt>
    <dgm:pt modelId="{4AA49085-0324-476B-85DB-FB34DCDD07A8}" type="sibTrans" cxnId="{78632771-D638-419B-B0C1-942E5E334DD5}">
      <dgm:prSet/>
      <dgm:spPr/>
      <dgm:t>
        <a:bodyPr/>
        <a:lstStyle/>
        <a:p>
          <a:endParaRPr lang="en-US"/>
        </a:p>
      </dgm:t>
    </dgm:pt>
    <dgm:pt modelId="{E9106D6E-0B78-4665-960A-2DF04C147E0F}" type="pres">
      <dgm:prSet presAssocID="{9E5EF574-C7E6-4E9D-AF10-1E3D1097B4C6}" presName="Name0" presStyleCnt="0">
        <dgm:presLayoutVars>
          <dgm:dir/>
          <dgm:resizeHandles val="exact"/>
        </dgm:presLayoutVars>
      </dgm:prSet>
      <dgm:spPr/>
    </dgm:pt>
    <dgm:pt modelId="{C6110650-613D-4DD8-9720-FDB41A71386E}" type="pres">
      <dgm:prSet presAssocID="{9E5EF574-C7E6-4E9D-AF10-1E3D1097B4C6}" presName="fgShape" presStyleLbl="fgShp" presStyleIdx="0" presStyleCnt="1" custScaleX="105978" custScaleY="170922" custLinFactNeighborX="0" custLinFactNeighborY="-22517"/>
      <dgm:spPr/>
    </dgm:pt>
    <dgm:pt modelId="{F60CCBC7-6FBA-4A8A-AA9F-7232563A5DF6}" type="pres">
      <dgm:prSet presAssocID="{9E5EF574-C7E6-4E9D-AF10-1E3D1097B4C6}" presName="linComp" presStyleCnt="0"/>
      <dgm:spPr/>
    </dgm:pt>
    <dgm:pt modelId="{56DFA867-FB81-4E7E-9E2E-1823AAF0CCC6}" type="pres">
      <dgm:prSet presAssocID="{5F155A7D-1641-4D7E-8C9A-A3AA27794818}" presName="compNode" presStyleCnt="0"/>
      <dgm:spPr/>
    </dgm:pt>
    <dgm:pt modelId="{5CECE64F-4DD9-462A-88EA-7FC91C816362}" type="pres">
      <dgm:prSet presAssocID="{5F155A7D-1641-4D7E-8C9A-A3AA27794818}" presName="bkgdShape" presStyleLbl="node1" presStyleIdx="0" presStyleCnt="4" custScaleY="87234" custLinFactNeighborY="1622"/>
      <dgm:spPr/>
      <dgm:t>
        <a:bodyPr/>
        <a:lstStyle/>
        <a:p>
          <a:endParaRPr lang="en-US"/>
        </a:p>
      </dgm:t>
    </dgm:pt>
    <dgm:pt modelId="{776B8865-8E73-42D1-9B15-DB3A062D693D}" type="pres">
      <dgm:prSet presAssocID="{5F155A7D-1641-4D7E-8C9A-A3AA2779481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03B91-B29A-4F43-91F4-FA7CDAA2F413}" type="pres">
      <dgm:prSet presAssocID="{5F155A7D-1641-4D7E-8C9A-A3AA27794818}" presName="invisiNode" presStyleLbl="node1" presStyleIdx="0" presStyleCnt="4"/>
      <dgm:spPr/>
    </dgm:pt>
    <dgm:pt modelId="{9E33C89D-1DFA-4589-9BD5-7F51BC46EF8C}" type="pres">
      <dgm:prSet presAssocID="{5F155A7D-1641-4D7E-8C9A-A3AA27794818}" presName="imagNode" presStyleLbl="fgImgPlace1" presStyleIdx="0" presStyleCnt="4" custLinFactNeighborY="154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1973B911-085E-44CB-A30B-54B493742B3A}" type="pres">
      <dgm:prSet presAssocID="{AF79B2D5-9C30-44C7-AEDF-D887543CEE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261121-BAEC-44C5-A344-482473711E60}" type="pres">
      <dgm:prSet presAssocID="{48CB84B7-0339-46EA-BCD9-FB0DDF3B1727}" presName="compNode" presStyleCnt="0"/>
      <dgm:spPr/>
    </dgm:pt>
    <dgm:pt modelId="{58EE00B8-57C7-4AB6-95AF-B9A4264BDDE2}" type="pres">
      <dgm:prSet presAssocID="{48CB84B7-0339-46EA-BCD9-FB0DDF3B1727}" presName="bkgdShape" presStyleLbl="node1" presStyleIdx="1" presStyleCnt="4" custScaleY="87234" custLinFactNeighborY="558"/>
      <dgm:spPr/>
      <dgm:t>
        <a:bodyPr/>
        <a:lstStyle/>
        <a:p>
          <a:endParaRPr lang="en-US"/>
        </a:p>
      </dgm:t>
    </dgm:pt>
    <dgm:pt modelId="{45EB6951-EA7A-46EE-911E-023105684BCE}" type="pres">
      <dgm:prSet presAssocID="{48CB84B7-0339-46EA-BCD9-FB0DDF3B172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2F66A-2567-452A-961D-9D78F125080C}" type="pres">
      <dgm:prSet presAssocID="{48CB84B7-0339-46EA-BCD9-FB0DDF3B1727}" presName="invisiNode" presStyleLbl="node1" presStyleIdx="1" presStyleCnt="4"/>
      <dgm:spPr/>
    </dgm:pt>
    <dgm:pt modelId="{EC666324-A64C-46E8-81B7-0858E1E23280}" type="pres">
      <dgm:prSet presAssocID="{48CB84B7-0339-46EA-BCD9-FB0DDF3B1727}" presName="imagNode" presStyleLbl="fgImgPlace1" presStyleIdx="1" presStyleCnt="4" custLinFactNeighborX="-654" custLinFactNeighborY="235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6820B83B-91C6-4817-B100-3DF331814119}" type="pres">
      <dgm:prSet presAssocID="{4AA49085-0324-476B-85DB-FB34DCDD07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BFC6D11-999E-4F44-B258-8274F488DE1C}" type="pres">
      <dgm:prSet presAssocID="{9134EC25-641D-4D6B-8AE0-C13339DDA82E}" presName="compNode" presStyleCnt="0"/>
      <dgm:spPr/>
    </dgm:pt>
    <dgm:pt modelId="{2B4C405A-DF4B-4FCD-8DA6-9CF380B062B1}" type="pres">
      <dgm:prSet presAssocID="{9134EC25-641D-4D6B-8AE0-C13339DDA82E}" presName="bkgdShape" presStyleLbl="node1" presStyleIdx="2" presStyleCnt="4" custScaleY="88297" custLinFactNeighborY="1357"/>
      <dgm:spPr/>
      <dgm:t>
        <a:bodyPr/>
        <a:lstStyle/>
        <a:p>
          <a:endParaRPr lang="en-US"/>
        </a:p>
      </dgm:t>
    </dgm:pt>
    <dgm:pt modelId="{B4E8256D-4172-4D0C-9B46-35B72859921F}" type="pres">
      <dgm:prSet presAssocID="{9134EC25-641D-4D6B-8AE0-C13339DDA82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D66B7-C366-4E70-BE65-FD5EBA7AADF7}" type="pres">
      <dgm:prSet presAssocID="{9134EC25-641D-4D6B-8AE0-C13339DDA82E}" presName="invisiNode" presStyleLbl="node1" presStyleIdx="2" presStyleCnt="4"/>
      <dgm:spPr/>
    </dgm:pt>
    <dgm:pt modelId="{12E1E1A1-1421-4EC3-B903-6C2E2DAC10D0}" type="pres">
      <dgm:prSet presAssocID="{9134EC25-641D-4D6B-8AE0-C13339DDA82E}" presName="imagNode" presStyleLbl="fgImgPlace1" presStyleIdx="2" presStyleCnt="4" custLinFactNeighborY="154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403D5C0-947D-45CF-8DDD-8E6BD05150C9}" type="pres">
      <dgm:prSet presAssocID="{D7D2FE8F-CB4C-4AD5-AA01-C1EC733702D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86C534-9E98-4590-9C6F-133A7A2032E7}" type="pres">
      <dgm:prSet presAssocID="{8DFAA4C0-3264-4403-A82F-0AED863F5AE6}" presName="compNode" presStyleCnt="0"/>
      <dgm:spPr/>
    </dgm:pt>
    <dgm:pt modelId="{C9D4D356-7AED-4B4A-A0F3-B55D53FF291A}" type="pres">
      <dgm:prSet presAssocID="{8DFAA4C0-3264-4403-A82F-0AED863F5AE6}" presName="bkgdShape" presStyleLbl="node1" presStyleIdx="3" presStyleCnt="4" custScaleY="87234" custLinFactNeighborY="1622"/>
      <dgm:spPr/>
      <dgm:t>
        <a:bodyPr/>
        <a:lstStyle/>
        <a:p>
          <a:endParaRPr lang="en-US"/>
        </a:p>
      </dgm:t>
    </dgm:pt>
    <dgm:pt modelId="{19D4D596-298A-4766-870D-964D8D3C8516}" type="pres">
      <dgm:prSet presAssocID="{8DFAA4C0-3264-4403-A82F-0AED863F5AE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9855A-3295-469D-A196-74D55B23149A}" type="pres">
      <dgm:prSet presAssocID="{8DFAA4C0-3264-4403-A82F-0AED863F5AE6}" presName="invisiNode" presStyleLbl="node1" presStyleIdx="3" presStyleCnt="4"/>
      <dgm:spPr/>
    </dgm:pt>
    <dgm:pt modelId="{EC28D22B-AC74-487C-B3A7-365C6CC226EE}" type="pres">
      <dgm:prSet presAssocID="{8DFAA4C0-3264-4403-A82F-0AED863F5AE6}" presName="imagNode" presStyleLbl="fgImgPlace1" presStyleIdx="3" presStyleCnt="4" custLinFactNeighborY="1544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FC08CF78-C728-43A5-9D53-2742975E983B}" srcId="{9E5EF574-C7E6-4E9D-AF10-1E3D1097B4C6}" destId="{5F155A7D-1641-4D7E-8C9A-A3AA27794818}" srcOrd="0" destOrd="0" parTransId="{A0E5B949-B5A3-4081-A833-6BADCE007BFB}" sibTransId="{AF79B2D5-9C30-44C7-AEDF-D887543CEED5}"/>
    <dgm:cxn modelId="{8E54011F-C962-4DA3-940D-E2D96CD7CBC9}" type="presOf" srcId="{5F155A7D-1641-4D7E-8C9A-A3AA27794818}" destId="{776B8865-8E73-42D1-9B15-DB3A062D693D}" srcOrd="1" destOrd="0" presId="urn:microsoft.com/office/officeart/2005/8/layout/hList7"/>
    <dgm:cxn modelId="{A1E0B5F9-5158-4CC1-A939-956E88BC23D0}" type="presOf" srcId="{8DFAA4C0-3264-4403-A82F-0AED863F5AE6}" destId="{C9D4D356-7AED-4B4A-A0F3-B55D53FF291A}" srcOrd="0" destOrd="0" presId="urn:microsoft.com/office/officeart/2005/8/layout/hList7"/>
    <dgm:cxn modelId="{580B1065-0D50-4D75-A9DA-C212257E84FD}" type="presOf" srcId="{48CB84B7-0339-46EA-BCD9-FB0DDF3B1727}" destId="{45EB6951-EA7A-46EE-911E-023105684BCE}" srcOrd="1" destOrd="0" presId="urn:microsoft.com/office/officeart/2005/8/layout/hList7"/>
    <dgm:cxn modelId="{A485EDEB-5C46-4454-B3BE-7D09A66FEAE4}" type="presOf" srcId="{4AA49085-0324-476B-85DB-FB34DCDD07A8}" destId="{6820B83B-91C6-4817-B100-3DF331814119}" srcOrd="0" destOrd="0" presId="urn:microsoft.com/office/officeart/2005/8/layout/hList7"/>
    <dgm:cxn modelId="{D67D7AB5-5565-43FF-9A6C-0144BB524D39}" type="presOf" srcId="{AF79B2D5-9C30-44C7-AEDF-D887543CEED5}" destId="{1973B911-085E-44CB-A30B-54B493742B3A}" srcOrd="0" destOrd="0" presId="urn:microsoft.com/office/officeart/2005/8/layout/hList7"/>
    <dgm:cxn modelId="{AA4F4F66-309D-4DCA-9C93-09CCEDD712B0}" type="presOf" srcId="{D7D2FE8F-CB4C-4AD5-AA01-C1EC733702DE}" destId="{B403D5C0-947D-45CF-8DDD-8E6BD05150C9}" srcOrd="0" destOrd="0" presId="urn:microsoft.com/office/officeart/2005/8/layout/hList7"/>
    <dgm:cxn modelId="{2F6D61F8-81B5-4D8D-B33A-82EAA21080B0}" type="presOf" srcId="{9E5EF574-C7E6-4E9D-AF10-1E3D1097B4C6}" destId="{E9106D6E-0B78-4665-960A-2DF04C147E0F}" srcOrd="0" destOrd="0" presId="urn:microsoft.com/office/officeart/2005/8/layout/hList7"/>
    <dgm:cxn modelId="{78632771-D638-419B-B0C1-942E5E334DD5}" srcId="{9E5EF574-C7E6-4E9D-AF10-1E3D1097B4C6}" destId="{48CB84B7-0339-46EA-BCD9-FB0DDF3B1727}" srcOrd="1" destOrd="0" parTransId="{755754F5-C888-4DDA-87C1-DD0FD8A56F55}" sibTransId="{4AA49085-0324-476B-85DB-FB34DCDD07A8}"/>
    <dgm:cxn modelId="{BDCBD526-363B-4FD1-842C-BD91BA9693AC}" srcId="{9E5EF574-C7E6-4E9D-AF10-1E3D1097B4C6}" destId="{9134EC25-641D-4D6B-8AE0-C13339DDA82E}" srcOrd="2" destOrd="0" parTransId="{3458CE9F-C713-48E6-ADB5-0605CC67680C}" sibTransId="{D7D2FE8F-CB4C-4AD5-AA01-C1EC733702DE}"/>
    <dgm:cxn modelId="{73736B3D-B3C4-4EEB-ABC1-14EA2D62653F}" type="presOf" srcId="{9134EC25-641D-4D6B-8AE0-C13339DDA82E}" destId="{B4E8256D-4172-4D0C-9B46-35B72859921F}" srcOrd="1" destOrd="0" presId="urn:microsoft.com/office/officeart/2005/8/layout/hList7"/>
    <dgm:cxn modelId="{73583844-1980-4DD0-A4F5-43961F6E72AC}" srcId="{9E5EF574-C7E6-4E9D-AF10-1E3D1097B4C6}" destId="{8DFAA4C0-3264-4403-A82F-0AED863F5AE6}" srcOrd="3" destOrd="0" parTransId="{F265E51A-683A-46DC-BC35-B3CF30A6D0B8}" sibTransId="{161DEEBD-F06C-4D6B-B4A7-7A3D6C235694}"/>
    <dgm:cxn modelId="{BDFD8014-9DD8-4413-91D1-2B10F0913AFC}" type="presOf" srcId="{48CB84B7-0339-46EA-BCD9-FB0DDF3B1727}" destId="{58EE00B8-57C7-4AB6-95AF-B9A4264BDDE2}" srcOrd="0" destOrd="0" presId="urn:microsoft.com/office/officeart/2005/8/layout/hList7"/>
    <dgm:cxn modelId="{50B225D4-D565-4239-A1B0-500B925648CA}" type="presOf" srcId="{9134EC25-641D-4D6B-8AE0-C13339DDA82E}" destId="{2B4C405A-DF4B-4FCD-8DA6-9CF380B062B1}" srcOrd="0" destOrd="0" presId="urn:microsoft.com/office/officeart/2005/8/layout/hList7"/>
    <dgm:cxn modelId="{CA9C8F71-F0B8-4A2F-9891-66C0A1D24A50}" type="presOf" srcId="{8DFAA4C0-3264-4403-A82F-0AED863F5AE6}" destId="{19D4D596-298A-4766-870D-964D8D3C8516}" srcOrd="1" destOrd="0" presId="urn:microsoft.com/office/officeart/2005/8/layout/hList7"/>
    <dgm:cxn modelId="{122FB96D-B9D1-4CAD-8C13-25371F51E7EB}" type="presOf" srcId="{5F155A7D-1641-4D7E-8C9A-A3AA27794818}" destId="{5CECE64F-4DD9-462A-88EA-7FC91C816362}" srcOrd="0" destOrd="0" presId="urn:microsoft.com/office/officeart/2005/8/layout/hList7"/>
    <dgm:cxn modelId="{42BD1E61-67D0-4DA8-9E1B-02BFA68ACBC4}" type="presParOf" srcId="{E9106D6E-0B78-4665-960A-2DF04C147E0F}" destId="{C6110650-613D-4DD8-9720-FDB41A71386E}" srcOrd="0" destOrd="0" presId="urn:microsoft.com/office/officeart/2005/8/layout/hList7"/>
    <dgm:cxn modelId="{5EDABD1B-1742-4E2D-8A0B-1A71A0E44E0F}" type="presParOf" srcId="{E9106D6E-0B78-4665-960A-2DF04C147E0F}" destId="{F60CCBC7-6FBA-4A8A-AA9F-7232563A5DF6}" srcOrd="1" destOrd="0" presId="urn:microsoft.com/office/officeart/2005/8/layout/hList7"/>
    <dgm:cxn modelId="{65A1E6AE-16B7-4335-A886-3FD38D4AED94}" type="presParOf" srcId="{F60CCBC7-6FBA-4A8A-AA9F-7232563A5DF6}" destId="{56DFA867-FB81-4E7E-9E2E-1823AAF0CCC6}" srcOrd="0" destOrd="0" presId="urn:microsoft.com/office/officeart/2005/8/layout/hList7"/>
    <dgm:cxn modelId="{2D6AB8FF-D7B6-4CEA-AEE3-361FAC3D8BE1}" type="presParOf" srcId="{56DFA867-FB81-4E7E-9E2E-1823AAF0CCC6}" destId="{5CECE64F-4DD9-462A-88EA-7FC91C816362}" srcOrd="0" destOrd="0" presId="urn:microsoft.com/office/officeart/2005/8/layout/hList7"/>
    <dgm:cxn modelId="{D42FEB62-4899-4D72-9C21-74650190286D}" type="presParOf" srcId="{56DFA867-FB81-4E7E-9E2E-1823AAF0CCC6}" destId="{776B8865-8E73-42D1-9B15-DB3A062D693D}" srcOrd="1" destOrd="0" presId="urn:microsoft.com/office/officeart/2005/8/layout/hList7"/>
    <dgm:cxn modelId="{5F372655-E8E3-4361-9E0E-3CE65C684F45}" type="presParOf" srcId="{56DFA867-FB81-4E7E-9E2E-1823AAF0CCC6}" destId="{1F603B91-B29A-4F43-91F4-FA7CDAA2F413}" srcOrd="2" destOrd="0" presId="urn:microsoft.com/office/officeart/2005/8/layout/hList7"/>
    <dgm:cxn modelId="{1AD67BE1-CB3D-488E-8329-8B53F58A35D2}" type="presParOf" srcId="{56DFA867-FB81-4E7E-9E2E-1823AAF0CCC6}" destId="{9E33C89D-1DFA-4589-9BD5-7F51BC46EF8C}" srcOrd="3" destOrd="0" presId="urn:microsoft.com/office/officeart/2005/8/layout/hList7"/>
    <dgm:cxn modelId="{43CAC874-FDAF-4EEE-90D5-0FB732AFD34A}" type="presParOf" srcId="{F60CCBC7-6FBA-4A8A-AA9F-7232563A5DF6}" destId="{1973B911-085E-44CB-A30B-54B493742B3A}" srcOrd="1" destOrd="0" presId="urn:microsoft.com/office/officeart/2005/8/layout/hList7"/>
    <dgm:cxn modelId="{7ECDDEDE-F71F-4BDF-954E-274008CEB477}" type="presParOf" srcId="{F60CCBC7-6FBA-4A8A-AA9F-7232563A5DF6}" destId="{3D261121-BAEC-44C5-A344-482473711E60}" srcOrd="2" destOrd="0" presId="urn:microsoft.com/office/officeart/2005/8/layout/hList7"/>
    <dgm:cxn modelId="{B52F8795-5FAA-4C1F-BCCA-D828E07E2452}" type="presParOf" srcId="{3D261121-BAEC-44C5-A344-482473711E60}" destId="{58EE00B8-57C7-4AB6-95AF-B9A4264BDDE2}" srcOrd="0" destOrd="0" presId="urn:microsoft.com/office/officeart/2005/8/layout/hList7"/>
    <dgm:cxn modelId="{262C88E9-37B9-486C-AAAC-D8E87D6A7133}" type="presParOf" srcId="{3D261121-BAEC-44C5-A344-482473711E60}" destId="{45EB6951-EA7A-46EE-911E-023105684BCE}" srcOrd="1" destOrd="0" presId="urn:microsoft.com/office/officeart/2005/8/layout/hList7"/>
    <dgm:cxn modelId="{6D8DA79C-1E9B-42B9-9CE4-F1630A71CE78}" type="presParOf" srcId="{3D261121-BAEC-44C5-A344-482473711E60}" destId="{8672F66A-2567-452A-961D-9D78F125080C}" srcOrd="2" destOrd="0" presId="urn:microsoft.com/office/officeart/2005/8/layout/hList7"/>
    <dgm:cxn modelId="{24EEA1A2-4D51-492B-8F6F-CE5236C1A5CB}" type="presParOf" srcId="{3D261121-BAEC-44C5-A344-482473711E60}" destId="{EC666324-A64C-46E8-81B7-0858E1E23280}" srcOrd="3" destOrd="0" presId="urn:microsoft.com/office/officeart/2005/8/layout/hList7"/>
    <dgm:cxn modelId="{9407BB80-9C0B-4206-B820-7D8C913E4028}" type="presParOf" srcId="{F60CCBC7-6FBA-4A8A-AA9F-7232563A5DF6}" destId="{6820B83B-91C6-4817-B100-3DF331814119}" srcOrd="3" destOrd="0" presId="urn:microsoft.com/office/officeart/2005/8/layout/hList7"/>
    <dgm:cxn modelId="{BF54CF1D-1308-4991-8CD3-7B3B6A3B4DE7}" type="presParOf" srcId="{F60CCBC7-6FBA-4A8A-AA9F-7232563A5DF6}" destId="{9BFC6D11-999E-4F44-B258-8274F488DE1C}" srcOrd="4" destOrd="0" presId="urn:microsoft.com/office/officeart/2005/8/layout/hList7"/>
    <dgm:cxn modelId="{06FDAA4A-AA6B-41BA-97E0-0DB13AD04B61}" type="presParOf" srcId="{9BFC6D11-999E-4F44-B258-8274F488DE1C}" destId="{2B4C405A-DF4B-4FCD-8DA6-9CF380B062B1}" srcOrd="0" destOrd="0" presId="urn:microsoft.com/office/officeart/2005/8/layout/hList7"/>
    <dgm:cxn modelId="{71434E6B-4B50-4B02-BA39-977DAA9F5E7F}" type="presParOf" srcId="{9BFC6D11-999E-4F44-B258-8274F488DE1C}" destId="{B4E8256D-4172-4D0C-9B46-35B72859921F}" srcOrd="1" destOrd="0" presId="urn:microsoft.com/office/officeart/2005/8/layout/hList7"/>
    <dgm:cxn modelId="{4709C6B0-F6D0-403D-BF25-BB7A16D20126}" type="presParOf" srcId="{9BFC6D11-999E-4F44-B258-8274F488DE1C}" destId="{C66D66B7-C366-4E70-BE65-FD5EBA7AADF7}" srcOrd="2" destOrd="0" presId="urn:microsoft.com/office/officeart/2005/8/layout/hList7"/>
    <dgm:cxn modelId="{2151BE37-5CE9-47B9-8D97-8D4E63268406}" type="presParOf" srcId="{9BFC6D11-999E-4F44-B258-8274F488DE1C}" destId="{12E1E1A1-1421-4EC3-B903-6C2E2DAC10D0}" srcOrd="3" destOrd="0" presId="urn:microsoft.com/office/officeart/2005/8/layout/hList7"/>
    <dgm:cxn modelId="{C1262844-BCC8-42A2-8D52-F3349E290D00}" type="presParOf" srcId="{F60CCBC7-6FBA-4A8A-AA9F-7232563A5DF6}" destId="{B403D5C0-947D-45CF-8DDD-8E6BD05150C9}" srcOrd="5" destOrd="0" presId="urn:microsoft.com/office/officeart/2005/8/layout/hList7"/>
    <dgm:cxn modelId="{6430111F-3D8C-4D41-90C5-FA758EED2514}" type="presParOf" srcId="{F60CCBC7-6FBA-4A8A-AA9F-7232563A5DF6}" destId="{D486C534-9E98-4590-9C6F-133A7A2032E7}" srcOrd="6" destOrd="0" presId="urn:microsoft.com/office/officeart/2005/8/layout/hList7"/>
    <dgm:cxn modelId="{269C4574-6302-4ED4-8FE6-244D69A63B76}" type="presParOf" srcId="{D486C534-9E98-4590-9C6F-133A7A2032E7}" destId="{C9D4D356-7AED-4B4A-A0F3-B55D53FF291A}" srcOrd="0" destOrd="0" presId="urn:microsoft.com/office/officeart/2005/8/layout/hList7"/>
    <dgm:cxn modelId="{06E7D052-76F3-4051-9CF7-4CD8087F5BA6}" type="presParOf" srcId="{D486C534-9E98-4590-9C6F-133A7A2032E7}" destId="{19D4D596-298A-4766-870D-964D8D3C8516}" srcOrd="1" destOrd="0" presId="urn:microsoft.com/office/officeart/2005/8/layout/hList7"/>
    <dgm:cxn modelId="{437661A9-04E3-477A-B23E-D4D747429AD3}" type="presParOf" srcId="{D486C534-9E98-4590-9C6F-133A7A2032E7}" destId="{DC89855A-3295-469D-A196-74D55B23149A}" srcOrd="2" destOrd="0" presId="urn:microsoft.com/office/officeart/2005/8/layout/hList7"/>
    <dgm:cxn modelId="{D00A0FC6-BEB8-41B3-A19D-DDD18B5A91F6}" type="presParOf" srcId="{D486C534-9E98-4590-9C6F-133A7A2032E7}" destId="{EC28D22B-AC74-487C-B3A7-365C6CC226E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7FF86-52D6-489C-AA4A-D1B14225DC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15AA045-726E-4AC9-806A-BDF230A25EA3}">
      <dgm:prSet phldrT="[Text]"/>
      <dgm:spPr/>
      <dgm:t>
        <a:bodyPr/>
        <a:lstStyle/>
        <a:p>
          <a:r>
            <a:rPr lang="en-US" dirty="0" smtClean="0"/>
            <a:t>Pre-Production </a:t>
          </a:r>
          <a:endParaRPr lang="en-US" dirty="0"/>
        </a:p>
      </dgm:t>
    </dgm:pt>
    <dgm:pt modelId="{8A5103BB-A095-479D-B77B-2EE72F26F8E3}" type="parTrans" cxnId="{587C5D2E-C1B8-43E6-8EE3-A871D8200B4A}">
      <dgm:prSet/>
      <dgm:spPr/>
      <dgm:t>
        <a:bodyPr/>
        <a:lstStyle/>
        <a:p>
          <a:endParaRPr lang="en-US"/>
        </a:p>
      </dgm:t>
    </dgm:pt>
    <dgm:pt modelId="{80CD19B2-C60E-45A8-A9BC-2DB86A88C39C}" type="sibTrans" cxnId="{587C5D2E-C1B8-43E6-8EE3-A871D8200B4A}">
      <dgm:prSet/>
      <dgm:spPr/>
      <dgm:t>
        <a:bodyPr/>
        <a:lstStyle/>
        <a:p>
          <a:endParaRPr lang="en-US"/>
        </a:p>
      </dgm:t>
    </dgm:pt>
    <dgm:pt modelId="{5B17E866-7DD5-4C59-8081-FDEF99EB6E51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632CE84A-FC18-4EBD-95E3-7FAF7FB5D9A6}" type="parTrans" cxnId="{3A79E4BA-A43D-4DAD-B44C-41A87F83C243}">
      <dgm:prSet/>
      <dgm:spPr/>
      <dgm:t>
        <a:bodyPr/>
        <a:lstStyle/>
        <a:p>
          <a:endParaRPr lang="en-US"/>
        </a:p>
      </dgm:t>
    </dgm:pt>
    <dgm:pt modelId="{80C70CC8-E040-4143-A5CB-3C16335AC86D}" type="sibTrans" cxnId="{3A79E4BA-A43D-4DAD-B44C-41A87F83C243}">
      <dgm:prSet/>
      <dgm:spPr/>
      <dgm:t>
        <a:bodyPr/>
        <a:lstStyle/>
        <a:p>
          <a:endParaRPr lang="en-US"/>
        </a:p>
      </dgm:t>
    </dgm:pt>
    <dgm:pt modelId="{372F86C9-40E4-4CA9-BE09-7CF966D5F00C}">
      <dgm:prSet phldrT="[Text]"/>
      <dgm:spPr/>
      <dgm:t>
        <a:bodyPr/>
        <a:lstStyle/>
        <a:p>
          <a:r>
            <a:rPr lang="en-US" dirty="0" smtClean="0"/>
            <a:t>Post Production</a:t>
          </a:r>
          <a:endParaRPr lang="en-US" dirty="0"/>
        </a:p>
      </dgm:t>
    </dgm:pt>
    <dgm:pt modelId="{E20708BD-D95E-42D8-BEED-9D9C0A553710}" type="parTrans" cxnId="{BD23D231-C0CB-4FB8-AEDE-0B9C7393086D}">
      <dgm:prSet/>
      <dgm:spPr/>
      <dgm:t>
        <a:bodyPr/>
        <a:lstStyle/>
        <a:p>
          <a:endParaRPr lang="en-US"/>
        </a:p>
      </dgm:t>
    </dgm:pt>
    <dgm:pt modelId="{91D8B59D-5B00-45CE-859C-474E1F1EF17F}" type="sibTrans" cxnId="{BD23D231-C0CB-4FB8-AEDE-0B9C7393086D}">
      <dgm:prSet/>
      <dgm:spPr/>
      <dgm:t>
        <a:bodyPr/>
        <a:lstStyle/>
        <a:p>
          <a:endParaRPr lang="en-US"/>
        </a:p>
      </dgm:t>
    </dgm:pt>
    <dgm:pt modelId="{05D461FE-F05A-4CD4-B4A0-B8F2D9531AAB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8D04A0F4-C153-4934-82A5-3803D2B738EF}" type="parTrans" cxnId="{374CEDAB-E9DB-46B9-97C3-583D5D5874DB}">
      <dgm:prSet/>
      <dgm:spPr/>
      <dgm:t>
        <a:bodyPr/>
        <a:lstStyle/>
        <a:p>
          <a:endParaRPr lang="en-US"/>
        </a:p>
      </dgm:t>
    </dgm:pt>
    <dgm:pt modelId="{C98A57DD-F5CC-42CC-A7DF-54587783CD81}" type="sibTrans" cxnId="{374CEDAB-E9DB-46B9-97C3-583D5D5874DB}">
      <dgm:prSet/>
      <dgm:spPr/>
      <dgm:t>
        <a:bodyPr/>
        <a:lstStyle/>
        <a:p>
          <a:endParaRPr lang="en-US"/>
        </a:p>
      </dgm:t>
    </dgm:pt>
    <dgm:pt modelId="{0EA1A900-EDE7-4C2F-92D4-036A28373830}" type="pres">
      <dgm:prSet presAssocID="{F1D7FF86-52D6-489C-AA4A-D1B14225DCC9}" presName="CompostProcess" presStyleCnt="0">
        <dgm:presLayoutVars>
          <dgm:dir/>
          <dgm:resizeHandles val="exact"/>
        </dgm:presLayoutVars>
      </dgm:prSet>
      <dgm:spPr/>
    </dgm:pt>
    <dgm:pt modelId="{D5D31D83-9F23-4C40-B2AB-5DB18B9D1634}" type="pres">
      <dgm:prSet presAssocID="{F1D7FF86-52D6-489C-AA4A-D1B14225DCC9}" presName="arrow" presStyleLbl="bgShp" presStyleIdx="0" presStyleCnt="1"/>
      <dgm:spPr/>
    </dgm:pt>
    <dgm:pt modelId="{DCAF18AB-4BC7-4E43-840C-F370232F8231}" type="pres">
      <dgm:prSet presAssocID="{F1D7FF86-52D6-489C-AA4A-D1B14225DCC9}" presName="linearProcess" presStyleCnt="0"/>
      <dgm:spPr/>
    </dgm:pt>
    <dgm:pt modelId="{0C4991F2-613A-4335-8597-3A075A346711}" type="pres">
      <dgm:prSet presAssocID="{615AA045-726E-4AC9-806A-BDF230A25EA3}" presName="textNode" presStyleLbl="node1" presStyleIdx="0" presStyleCnt="4">
        <dgm:presLayoutVars>
          <dgm:bulletEnabled val="1"/>
        </dgm:presLayoutVars>
      </dgm:prSet>
      <dgm:spPr/>
    </dgm:pt>
    <dgm:pt modelId="{F4441323-962E-4E5E-931F-85306A0BBD57}" type="pres">
      <dgm:prSet presAssocID="{80CD19B2-C60E-45A8-A9BC-2DB86A88C39C}" presName="sibTrans" presStyleCnt="0"/>
      <dgm:spPr/>
    </dgm:pt>
    <dgm:pt modelId="{7B99AA86-4A18-4E4A-867D-3C68B7B06DD6}" type="pres">
      <dgm:prSet presAssocID="{5B17E866-7DD5-4C59-8081-FDEF99EB6E51}" presName="textNode" presStyleLbl="node1" presStyleIdx="1" presStyleCnt="4">
        <dgm:presLayoutVars>
          <dgm:bulletEnabled val="1"/>
        </dgm:presLayoutVars>
      </dgm:prSet>
      <dgm:spPr/>
    </dgm:pt>
    <dgm:pt modelId="{C7C77879-BA3B-4B95-9E92-57391BFDD422}" type="pres">
      <dgm:prSet presAssocID="{80C70CC8-E040-4143-A5CB-3C16335AC86D}" presName="sibTrans" presStyleCnt="0"/>
      <dgm:spPr/>
    </dgm:pt>
    <dgm:pt modelId="{A1FF31E8-1B1C-4F32-BD0E-AA1A800DE80F}" type="pres">
      <dgm:prSet presAssocID="{372F86C9-40E4-4CA9-BE09-7CF966D5F00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AED88-8D50-4DEA-B037-DFC11ACE67FE}" type="pres">
      <dgm:prSet presAssocID="{91D8B59D-5B00-45CE-859C-474E1F1EF17F}" presName="sibTrans" presStyleCnt="0"/>
      <dgm:spPr/>
    </dgm:pt>
    <dgm:pt modelId="{E5F9263E-FA2F-4BE9-A380-6398F36ACCFA}" type="pres">
      <dgm:prSet presAssocID="{05D461FE-F05A-4CD4-B4A0-B8F2D9531AA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23D231-C0CB-4FB8-AEDE-0B9C7393086D}" srcId="{F1D7FF86-52D6-489C-AA4A-D1B14225DCC9}" destId="{372F86C9-40E4-4CA9-BE09-7CF966D5F00C}" srcOrd="2" destOrd="0" parTransId="{E20708BD-D95E-42D8-BEED-9D9C0A553710}" sibTransId="{91D8B59D-5B00-45CE-859C-474E1F1EF17F}"/>
    <dgm:cxn modelId="{498BA081-B069-4F5E-BF5B-6D71771ED336}" type="presOf" srcId="{372F86C9-40E4-4CA9-BE09-7CF966D5F00C}" destId="{A1FF31E8-1B1C-4F32-BD0E-AA1A800DE80F}" srcOrd="0" destOrd="0" presId="urn:microsoft.com/office/officeart/2005/8/layout/hProcess9"/>
    <dgm:cxn modelId="{587C5D2E-C1B8-43E6-8EE3-A871D8200B4A}" srcId="{F1D7FF86-52D6-489C-AA4A-D1B14225DCC9}" destId="{615AA045-726E-4AC9-806A-BDF230A25EA3}" srcOrd="0" destOrd="0" parTransId="{8A5103BB-A095-479D-B77B-2EE72F26F8E3}" sibTransId="{80CD19B2-C60E-45A8-A9BC-2DB86A88C39C}"/>
    <dgm:cxn modelId="{3A79E4BA-A43D-4DAD-B44C-41A87F83C243}" srcId="{F1D7FF86-52D6-489C-AA4A-D1B14225DCC9}" destId="{5B17E866-7DD5-4C59-8081-FDEF99EB6E51}" srcOrd="1" destOrd="0" parTransId="{632CE84A-FC18-4EBD-95E3-7FAF7FB5D9A6}" sibTransId="{80C70CC8-E040-4143-A5CB-3C16335AC86D}"/>
    <dgm:cxn modelId="{52356B69-21A3-424B-861F-3C11EF520E29}" type="presOf" srcId="{05D461FE-F05A-4CD4-B4A0-B8F2D9531AAB}" destId="{E5F9263E-FA2F-4BE9-A380-6398F36ACCFA}" srcOrd="0" destOrd="0" presId="urn:microsoft.com/office/officeart/2005/8/layout/hProcess9"/>
    <dgm:cxn modelId="{374CEDAB-E9DB-46B9-97C3-583D5D5874DB}" srcId="{F1D7FF86-52D6-489C-AA4A-D1B14225DCC9}" destId="{05D461FE-F05A-4CD4-B4A0-B8F2D9531AAB}" srcOrd="3" destOrd="0" parTransId="{8D04A0F4-C153-4934-82A5-3803D2B738EF}" sibTransId="{C98A57DD-F5CC-42CC-A7DF-54587783CD81}"/>
    <dgm:cxn modelId="{CF92420A-228F-405E-AA4E-717A61633C01}" type="presOf" srcId="{5B17E866-7DD5-4C59-8081-FDEF99EB6E51}" destId="{7B99AA86-4A18-4E4A-867D-3C68B7B06DD6}" srcOrd="0" destOrd="0" presId="urn:microsoft.com/office/officeart/2005/8/layout/hProcess9"/>
    <dgm:cxn modelId="{F874D2C5-4FBB-4095-BF5C-9673A8E53DDA}" type="presOf" srcId="{F1D7FF86-52D6-489C-AA4A-D1B14225DCC9}" destId="{0EA1A900-EDE7-4C2F-92D4-036A28373830}" srcOrd="0" destOrd="0" presId="urn:microsoft.com/office/officeart/2005/8/layout/hProcess9"/>
    <dgm:cxn modelId="{D68C9598-339B-4539-AC6A-E71D5BAF3DA2}" type="presOf" srcId="{615AA045-726E-4AC9-806A-BDF230A25EA3}" destId="{0C4991F2-613A-4335-8597-3A075A346711}" srcOrd="0" destOrd="0" presId="urn:microsoft.com/office/officeart/2005/8/layout/hProcess9"/>
    <dgm:cxn modelId="{85813A23-48F6-49BD-A14F-5E7571498D80}" type="presParOf" srcId="{0EA1A900-EDE7-4C2F-92D4-036A28373830}" destId="{D5D31D83-9F23-4C40-B2AB-5DB18B9D1634}" srcOrd="0" destOrd="0" presId="urn:microsoft.com/office/officeart/2005/8/layout/hProcess9"/>
    <dgm:cxn modelId="{E9D957F5-3CFB-4128-BF37-B628E45AE0E5}" type="presParOf" srcId="{0EA1A900-EDE7-4C2F-92D4-036A28373830}" destId="{DCAF18AB-4BC7-4E43-840C-F370232F8231}" srcOrd="1" destOrd="0" presId="urn:microsoft.com/office/officeart/2005/8/layout/hProcess9"/>
    <dgm:cxn modelId="{E18A0715-A0B1-4C73-859A-54258594CC74}" type="presParOf" srcId="{DCAF18AB-4BC7-4E43-840C-F370232F8231}" destId="{0C4991F2-613A-4335-8597-3A075A346711}" srcOrd="0" destOrd="0" presId="urn:microsoft.com/office/officeart/2005/8/layout/hProcess9"/>
    <dgm:cxn modelId="{7164CD60-806A-426C-B105-BD84E6ED5198}" type="presParOf" srcId="{DCAF18AB-4BC7-4E43-840C-F370232F8231}" destId="{F4441323-962E-4E5E-931F-85306A0BBD57}" srcOrd="1" destOrd="0" presId="urn:microsoft.com/office/officeart/2005/8/layout/hProcess9"/>
    <dgm:cxn modelId="{249CCD38-3AF1-4AAF-A8DB-FCE133EF53DB}" type="presParOf" srcId="{DCAF18AB-4BC7-4E43-840C-F370232F8231}" destId="{7B99AA86-4A18-4E4A-867D-3C68B7B06DD6}" srcOrd="2" destOrd="0" presId="urn:microsoft.com/office/officeart/2005/8/layout/hProcess9"/>
    <dgm:cxn modelId="{604A37B3-FE8E-40E2-85E6-B7A7F1BBB7CA}" type="presParOf" srcId="{DCAF18AB-4BC7-4E43-840C-F370232F8231}" destId="{C7C77879-BA3B-4B95-9E92-57391BFDD422}" srcOrd="3" destOrd="0" presId="urn:microsoft.com/office/officeart/2005/8/layout/hProcess9"/>
    <dgm:cxn modelId="{A4C6AB91-9DAD-4AA7-A592-6D498EDEC0FD}" type="presParOf" srcId="{DCAF18AB-4BC7-4E43-840C-F370232F8231}" destId="{A1FF31E8-1B1C-4F32-BD0E-AA1A800DE80F}" srcOrd="4" destOrd="0" presId="urn:microsoft.com/office/officeart/2005/8/layout/hProcess9"/>
    <dgm:cxn modelId="{06162FCF-9035-4750-A8DE-CF3508982A7A}" type="presParOf" srcId="{DCAF18AB-4BC7-4E43-840C-F370232F8231}" destId="{394AED88-8D50-4DEA-B037-DFC11ACE67FE}" srcOrd="5" destOrd="0" presId="urn:microsoft.com/office/officeart/2005/8/layout/hProcess9"/>
    <dgm:cxn modelId="{B341723E-F146-4531-B66E-5E257B6F4BA4}" type="presParOf" srcId="{DCAF18AB-4BC7-4E43-840C-F370232F8231}" destId="{E5F9263E-FA2F-4BE9-A380-6398F36ACCF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E64F-4DD9-462A-88EA-7FC91C816362}">
      <dsp:nvSpPr>
        <dsp:cNvPr id="0" name=""/>
        <dsp:cNvSpPr/>
      </dsp:nvSpPr>
      <dsp:spPr>
        <a:xfrm>
          <a:off x="1421" y="457180"/>
          <a:ext cx="1489769" cy="4165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Student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Engagement</a:t>
          </a:r>
          <a:endParaRPr lang="en-US" sz="1700" kern="1200" dirty="0"/>
        </a:p>
      </dsp:txBody>
      <dsp:txXfrm>
        <a:off x="1421" y="2123419"/>
        <a:ext cx="1489769" cy="1666239"/>
      </dsp:txXfrm>
    </dsp:sp>
    <dsp:sp modelId="{9E33C89D-1DFA-4589-9BD5-7F51BC46EF8C}">
      <dsp:nvSpPr>
        <dsp:cNvPr id="0" name=""/>
        <dsp:cNvSpPr/>
      </dsp:nvSpPr>
      <dsp:spPr>
        <a:xfrm>
          <a:off x="46114" y="606986"/>
          <a:ext cx="1400383" cy="15901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E00B8-57C7-4AB6-95AF-B9A4264BDDE2}">
      <dsp:nvSpPr>
        <dsp:cNvPr id="0" name=""/>
        <dsp:cNvSpPr/>
      </dsp:nvSpPr>
      <dsp:spPr>
        <a:xfrm>
          <a:off x="1535883" y="406371"/>
          <a:ext cx="1489769" cy="4165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Reflection for Deep Learning</a:t>
          </a:r>
          <a:endParaRPr lang="en-US" sz="1700" kern="1200" dirty="0"/>
        </a:p>
      </dsp:txBody>
      <dsp:txXfrm>
        <a:off x="1535883" y="2072611"/>
        <a:ext cx="1489769" cy="1666239"/>
      </dsp:txXfrm>
    </dsp:sp>
    <dsp:sp modelId="{EC666324-A64C-46E8-81B7-0858E1E23280}">
      <dsp:nvSpPr>
        <dsp:cNvPr id="0" name=""/>
        <dsp:cNvSpPr/>
      </dsp:nvSpPr>
      <dsp:spPr>
        <a:xfrm>
          <a:off x="1571418" y="736456"/>
          <a:ext cx="1400383" cy="15901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C405A-DF4B-4FCD-8DA6-9CF380B062B1}">
      <dsp:nvSpPr>
        <dsp:cNvPr id="0" name=""/>
        <dsp:cNvSpPr/>
      </dsp:nvSpPr>
      <dsp:spPr>
        <a:xfrm>
          <a:off x="3070346" y="406455"/>
          <a:ext cx="1489769" cy="4216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Project – Based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Learning</a:t>
          </a:r>
          <a:endParaRPr lang="en-US" sz="1700" kern="1200" dirty="0"/>
        </a:p>
      </dsp:txBody>
      <dsp:txXfrm>
        <a:off x="3070346" y="2092998"/>
        <a:ext cx="1489769" cy="1686543"/>
      </dsp:txXfrm>
    </dsp:sp>
    <dsp:sp modelId="{12E1E1A1-1421-4EC3-B903-6C2E2DAC10D0}">
      <dsp:nvSpPr>
        <dsp:cNvPr id="0" name=""/>
        <dsp:cNvSpPr/>
      </dsp:nvSpPr>
      <dsp:spPr>
        <a:xfrm>
          <a:off x="3115039" y="594296"/>
          <a:ext cx="1400383" cy="15901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4D356-7AED-4B4A-A0F3-B55D53FF291A}">
      <dsp:nvSpPr>
        <dsp:cNvPr id="0" name=""/>
        <dsp:cNvSpPr/>
      </dsp:nvSpPr>
      <dsp:spPr>
        <a:xfrm>
          <a:off x="4604809" y="457180"/>
          <a:ext cx="1489769" cy="4165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Technology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Integration</a:t>
          </a:r>
          <a:endParaRPr lang="en-US" sz="1700" kern="1200" dirty="0"/>
        </a:p>
      </dsp:txBody>
      <dsp:txXfrm>
        <a:off x="4604809" y="2123419"/>
        <a:ext cx="1489769" cy="1666239"/>
      </dsp:txXfrm>
    </dsp:sp>
    <dsp:sp modelId="{EC28D22B-AC74-487C-B3A7-365C6CC226EE}">
      <dsp:nvSpPr>
        <dsp:cNvPr id="0" name=""/>
        <dsp:cNvSpPr/>
      </dsp:nvSpPr>
      <dsp:spPr>
        <a:xfrm>
          <a:off x="4649502" y="606986"/>
          <a:ext cx="1400383" cy="15901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10650-613D-4DD8-9720-FDB41A71386E}">
      <dsp:nvSpPr>
        <dsp:cNvPr id="0" name=""/>
        <dsp:cNvSpPr/>
      </dsp:nvSpPr>
      <dsp:spPr>
        <a:xfrm>
          <a:off x="76207" y="3327399"/>
          <a:ext cx="5943585" cy="12242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31D83-9F23-4C40-B2AB-5DB18B9D1634}">
      <dsp:nvSpPr>
        <dsp:cNvPr id="0" name=""/>
        <dsp:cNvSpPr/>
      </dsp:nvSpPr>
      <dsp:spPr>
        <a:xfrm>
          <a:off x="600074" y="0"/>
          <a:ext cx="6800850" cy="401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991F2-613A-4335-8597-3A075A346711}">
      <dsp:nvSpPr>
        <dsp:cNvPr id="0" name=""/>
        <dsp:cNvSpPr/>
      </dsp:nvSpPr>
      <dsp:spPr>
        <a:xfrm>
          <a:off x="1892" y="1203959"/>
          <a:ext cx="1911402" cy="16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Pre-Production </a:t>
          </a:r>
          <a:endParaRPr lang="en-US" sz="2200" kern="1200" dirty="0"/>
        </a:p>
      </dsp:txBody>
      <dsp:txXfrm>
        <a:off x="80255" y="1282322"/>
        <a:ext cx="1754676" cy="1448554"/>
      </dsp:txXfrm>
    </dsp:sp>
    <dsp:sp modelId="{7B99AA86-4A18-4E4A-867D-3C68B7B06DD6}">
      <dsp:nvSpPr>
        <dsp:cNvPr id="0" name=""/>
        <dsp:cNvSpPr/>
      </dsp:nvSpPr>
      <dsp:spPr>
        <a:xfrm>
          <a:off x="2030496" y="1203959"/>
          <a:ext cx="1911402" cy="16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Production</a:t>
          </a:r>
          <a:endParaRPr lang="en-US" sz="2200" kern="1200" dirty="0"/>
        </a:p>
      </dsp:txBody>
      <dsp:txXfrm>
        <a:off x="2108859" y="1282322"/>
        <a:ext cx="1754676" cy="1448554"/>
      </dsp:txXfrm>
    </dsp:sp>
    <dsp:sp modelId="{A1FF31E8-1B1C-4F32-BD0E-AA1A800DE80F}">
      <dsp:nvSpPr>
        <dsp:cNvPr id="0" name=""/>
        <dsp:cNvSpPr/>
      </dsp:nvSpPr>
      <dsp:spPr>
        <a:xfrm>
          <a:off x="4059101" y="1203959"/>
          <a:ext cx="1911402" cy="16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Post Production</a:t>
          </a:r>
          <a:endParaRPr lang="en-US" sz="2200" kern="1200" dirty="0"/>
        </a:p>
      </dsp:txBody>
      <dsp:txXfrm>
        <a:off x="4137464" y="1282322"/>
        <a:ext cx="1754676" cy="1448554"/>
      </dsp:txXfrm>
    </dsp:sp>
    <dsp:sp modelId="{E5F9263E-FA2F-4BE9-A380-6398F36ACCFA}">
      <dsp:nvSpPr>
        <dsp:cNvPr id="0" name=""/>
        <dsp:cNvSpPr/>
      </dsp:nvSpPr>
      <dsp:spPr>
        <a:xfrm>
          <a:off x="6087705" y="1203959"/>
          <a:ext cx="1911402" cy="1605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Distribution</a:t>
          </a:r>
          <a:endParaRPr lang="en-US" sz="2200" kern="1200" dirty="0"/>
        </a:p>
      </dsp:txBody>
      <dsp:txXfrm>
        <a:off x="6166068" y="1282322"/>
        <a:ext cx="1754676" cy="1448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D8964BC-9A34-4531-B314-929F2941E605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EC6374A-5256-4C5A-812D-AF64B83FE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poster creation platform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6374A-5256-4C5A-812D-AF64B83FE1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F5B164-DE1D-4865-AFD6-F3F02B615C3F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8D7A88-9DE5-4EBA-A439-A6A13AEFD93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log.comiclif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torybird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unitedstreaming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k4w800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goo.gl/qsJSX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Hcbck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oo.gl/cH703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tlebirdtales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Digital storytelling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Lydia s Smith</a:t>
            </a:r>
          </a:p>
          <a:p>
            <a:r>
              <a:rPr lang="en-US" dirty="0" smtClean="0"/>
              <a:t>Lydia.smith@fortbend.k12.tx.us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tell a POWERFUL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</a:p>
          <a:p>
            <a:r>
              <a:rPr lang="en-US" dirty="0" smtClean="0"/>
              <a:t>Journals</a:t>
            </a:r>
          </a:p>
          <a:p>
            <a:r>
              <a:rPr lang="en-US" dirty="0" smtClean="0"/>
              <a:t>Science experiments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Collaborative learning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Storybooks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Teaching aides</a:t>
            </a:r>
          </a:p>
          <a:p>
            <a:r>
              <a:rPr lang="en-US" dirty="0" smtClean="0"/>
              <a:t>Interactive lessons</a:t>
            </a:r>
          </a:p>
          <a:p>
            <a:r>
              <a:rPr lang="en-US" dirty="0" smtClean="0"/>
              <a:t>Formative assessments</a:t>
            </a:r>
          </a:p>
          <a:p>
            <a:r>
              <a:rPr lang="en-US" dirty="0" smtClean="0"/>
              <a:t>Summative assessments</a:t>
            </a:r>
          </a:p>
          <a:p>
            <a:r>
              <a:rPr lang="en-US" dirty="0" smtClean="0"/>
              <a:t>Home/school connections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with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4 Major Steps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1750675"/>
              </p:ext>
            </p:extLst>
          </p:nvPr>
        </p:nvGraphicFramePr>
        <p:xfrm>
          <a:off x="609600" y="2159000"/>
          <a:ext cx="8001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4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Digital Storytelling Ideas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Photostory</a:t>
            </a:r>
            <a:r>
              <a:rPr lang="en-US" dirty="0" smtClean="0"/>
              <a:t> 3 – free download for Windows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7900"/>
            <a:ext cx="6394804" cy="38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Digital Storytelling Ideas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ComicLife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blog.comiclife.com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2" t="15365" r="30274" b="10677"/>
          <a:stretch/>
        </p:blipFill>
        <p:spPr bwMode="auto">
          <a:xfrm>
            <a:off x="4648199" y="1447800"/>
            <a:ext cx="3717031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1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Digital Storytelling Ideas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StoryBird</a:t>
            </a:r>
            <a:r>
              <a:rPr lang="en-US" dirty="0" smtClean="0"/>
              <a:t>    (free)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hlinkClick r:id="rId2"/>
              </a:rPr>
              <a:t>www.storybird.com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677" r="11133" b="15104"/>
          <a:stretch/>
        </p:blipFill>
        <p:spPr bwMode="auto">
          <a:xfrm>
            <a:off x="2465939" y="2590800"/>
            <a:ext cx="622086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Digital Storytelling Ideas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Discovery Education – Discovery boards (fee based, but GREAT resource)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www.unitedstreaming.com</a:t>
            </a:r>
            <a:r>
              <a:rPr lang="en-US" sz="2400" dirty="0" smtClean="0"/>
              <a:t>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584" r="33593" b="11979"/>
          <a:stretch/>
        </p:blipFill>
        <p:spPr bwMode="auto">
          <a:xfrm>
            <a:off x="4114800" y="2508325"/>
            <a:ext cx="4876800" cy="40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5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Digital Storytelling Ideas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Claymation with PowerPoint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C:\Users\lydia.smith\AppData\Local\Microsoft\Windows\Temporary Internet Files\Content.IE5\7UV2LF4X\qrcode.2147584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295071" cy="22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20312" r="15430" b="13541"/>
          <a:stretch/>
        </p:blipFill>
        <p:spPr bwMode="auto">
          <a:xfrm rot="20914133">
            <a:off x="1317791" y="2663229"/>
            <a:ext cx="4114380" cy="307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0665" y="4941332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goo.gl/k4w800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Did I convince you to use Digital Storytelling in your classroom?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goo.gl/qsJSXp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api.qrserver.com/v1/create-qr-code/?data=https%3A%2F%2Flydiassmith.wufoo.com%2Fforms%2Fz60ely51sjhg91%2F&amp;size=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tell a POWERFUL Story</a:t>
            </a:r>
            <a:endParaRPr lang="en-US" dirty="0"/>
          </a:p>
        </p:txBody>
      </p:sp>
      <p:pic>
        <p:nvPicPr>
          <p:cNvPr id="5" name="Picture 4" descr="C:\Users\lsmith\Desktop\QR LBT FLy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2763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7296" y="2882384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7" name="Picture 6" descr="C:\Users\lsmith\Desktop\QR little bird tal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01" y="3295650"/>
            <a:ext cx="12763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28082" y="288238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LBT Website</a:t>
            </a:r>
            <a:endParaRPr lang="en-US" dirty="0"/>
          </a:p>
        </p:txBody>
      </p:sp>
      <p:pic>
        <p:nvPicPr>
          <p:cNvPr id="9" name="Picture 8" descr="C:\Users\lsmith\Desktop\qr LBT instructional handou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52" y="4166116"/>
            <a:ext cx="1276349" cy="14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481055" y="3657600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“How To” Handout</a:t>
            </a:r>
            <a:endParaRPr lang="en-US" dirty="0"/>
          </a:p>
        </p:txBody>
      </p:sp>
      <p:pic>
        <p:nvPicPr>
          <p:cNvPr id="11" name="Picture 10" descr="C:\Users\lsmith\Desktop\qr feedback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49542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266621" y="368831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Feedback!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follow along………</a:t>
            </a:r>
            <a:endParaRPr lang="en-US" dirty="0"/>
          </a:p>
        </p:txBody>
      </p:sp>
      <p:pic>
        <p:nvPicPr>
          <p:cNvPr id="1026" name="Picture 2" descr="http://api.qrserver.com/v1/create-qr-code/?data=https%3A%2F%2Fdl.dropboxusercontent.com%2Fu%2F30959721%2FHow%2520to%2520tell%2520a%2520POWERFUL%2520Story.pptx&amp;size=250x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4981575"/>
            <a:ext cx="729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 go to:  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http://goo.gl/HcbckM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about Texas:  A Kindergartener’s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goo.gl/cH703L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api.qrserver.com/v1/create-qr-code/?data=http%3A%2F%2Fwww.littlebirdtales.com%2Ftales%2Fview%2Fstory_id%2F390092&amp;size=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003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digital storytelling?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2-10 minute stories</a:t>
            </a:r>
          </a:p>
          <a:p>
            <a:r>
              <a:rPr lang="en-US" dirty="0" smtClean="0"/>
              <a:t>Personal narrative to historical recreations (and almost anything in between!)</a:t>
            </a:r>
          </a:p>
          <a:p>
            <a:r>
              <a:rPr lang="en-US" dirty="0" smtClean="0"/>
              <a:t>Traditional story telling - incorporating multimedia</a:t>
            </a:r>
            <a:endParaRPr lang="en-US" dirty="0"/>
          </a:p>
          <a:p>
            <a:r>
              <a:rPr lang="en-US" dirty="0" smtClean="0"/>
              <a:t>Multimedia can include: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Audio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Web publishing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7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Convergence of DS in Education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068516"/>
              </p:ext>
            </p:extLst>
          </p:nvPr>
        </p:nvGraphicFramePr>
        <p:xfrm>
          <a:off x="301625" y="1905000"/>
          <a:ext cx="838517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6969622"/>
              </p:ext>
            </p:extLst>
          </p:nvPr>
        </p:nvGraphicFramePr>
        <p:xfrm>
          <a:off x="1524000" y="1397000"/>
          <a:ext cx="6096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2106" y="5105400"/>
            <a:ext cx="511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DIGITAL STORYTELLING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32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Students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Teachers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Increased motivation</a:t>
            </a:r>
          </a:p>
          <a:p>
            <a:pPr lvl="1"/>
            <a:r>
              <a:rPr lang="en-US" dirty="0" smtClean="0"/>
              <a:t>Synthesize content</a:t>
            </a:r>
          </a:p>
          <a:p>
            <a:pPr lvl="1"/>
            <a:r>
              <a:rPr lang="en-US" dirty="0" smtClean="0"/>
              <a:t>Improve communication skills</a:t>
            </a:r>
          </a:p>
          <a:p>
            <a:pPr lvl="1"/>
            <a:r>
              <a:rPr lang="en-US" dirty="0" smtClean="0"/>
              <a:t>Easily present ideas to a larger audience</a:t>
            </a:r>
          </a:p>
          <a:p>
            <a:pPr lvl="1"/>
            <a:r>
              <a:rPr lang="en-US" dirty="0" smtClean="0"/>
              <a:t>Easily share work with others</a:t>
            </a:r>
          </a:p>
          <a:p>
            <a:pPr lvl="1"/>
            <a:r>
              <a:rPr lang="en-US" dirty="0" smtClean="0"/>
              <a:t>Fosters collaboration</a:t>
            </a:r>
          </a:p>
          <a:p>
            <a:pPr lvl="1"/>
            <a:r>
              <a:rPr lang="en-US" dirty="0" smtClean="0"/>
              <a:t>Allows teachers to address various learning styles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Generate </a:t>
            </a:r>
            <a:r>
              <a:rPr lang="en-US" dirty="0"/>
              <a:t>interest</a:t>
            </a:r>
          </a:p>
          <a:p>
            <a:pPr lvl="1"/>
            <a:r>
              <a:rPr lang="en-US" dirty="0"/>
              <a:t>Keep student </a:t>
            </a:r>
            <a:r>
              <a:rPr lang="en-US" dirty="0" smtClean="0"/>
              <a:t>attention</a:t>
            </a:r>
          </a:p>
          <a:p>
            <a:pPr lvl="1"/>
            <a:r>
              <a:rPr lang="en-US" dirty="0" smtClean="0"/>
              <a:t>Address various learning styles</a:t>
            </a:r>
          </a:p>
          <a:p>
            <a:pPr lvl="1"/>
            <a:r>
              <a:rPr lang="en-US" dirty="0" smtClean="0"/>
              <a:t>Enhance lessons or units</a:t>
            </a:r>
          </a:p>
          <a:p>
            <a:pPr lvl="1"/>
            <a:r>
              <a:rPr lang="en-US" dirty="0" smtClean="0"/>
              <a:t>Make abstract content more understandable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Bird Tales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41" y="3352800"/>
            <a:ext cx="1902117" cy="190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56259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www.littlebirdtales.com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t="16025" r="33333" b="67735"/>
          <a:stretch/>
        </p:blipFill>
        <p:spPr bwMode="auto">
          <a:xfrm>
            <a:off x="1828800" y="1752600"/>
            <a:ext cx="4953000" cy="135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22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Login Cards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0469" r="46680" b="37500"/>
          <a:stretch/>
        </p:blipFill>
        <p:spPr bwMode="auto">
          <a:xfrm>
            <a:off x="1143000" y="1828800"/>
            <a:ext cx="6400800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30182" t="16025" r="33333" b="67735"/>
          <a:stretch/>
        </p:blipFill>
        <p:spPr bwMode="auto">
          <a:xfrm>
            <a:off x="3733800" y="4963996"/>
            <a:ext cx="350520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04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553</TotalTime>
  <Words>287</Words>
  <Application>Microsoft Office PowerPoint</Application>
  <PresentationFormat>On-screen Show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How to tell a POWERFUL Story</vt:lpstr>
      <vt:lpstr>How to tell a POWERFUL Story</vt:lpstr>
      <vt:lpstr>How to follow along………</vt:lpstr>
      <vt:lpstr>All about Texas:  A Kindergartener’s Perspective</vt:lpstr>
      <vt:lpstr>What is digital storytelling?</vt:lpstr>
      <vt:lpstr>The Convergence of DS in Education</vt:lpstr>
      <vt:lpstr>Why do it?</vt:lpstr>
      <vt:lpstr>Little Bird Tales</vt:lpstr>
      <vt:lpstr>Student Login Cards</vt:lpstr>
      <vt:lpstr>What Can I do with It?</vt:lpstr>
      <vt:lpstr>4 Major Steps</vt:lpstr>
      <vt:lpstr>Other Digital Storytelling Ideas and Tools</vt:lpstr>
      <vt:lpstr>Other Digital Storytelling Ideas and Tools</vt:lpstr>
      <vt:lpstr>Other Digital Storytelling Ideas and Tools</vt:lpstr>
      <vt:lpstr>Other Digital Storytelling Ideas and Tools</vt:lpstr>
      <vt:lpstr>Other Digital Storytelling Ideas and Tools</vt:lpstr>
      <vt:lpstr>Did I convince you to use Digital Storytelling in your classroom?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tell a POWERFUL Story</dc:title>
  <dc:creator>lydiasmith</dc:creator>
  <cp:lastModifiedBy>Lydia Smith</cp:lastModifiedBy>
  <cp:revision>26</cp:revision>
  <cp:lastPrinted>2014-04-11T21:51:30Z</cp:lastPrinted>
  <dcterms:created xsi:type="dcterms:W3CDTF">2014-04-08T02:59:00Z</dcterms:created>
  <dcterms:modified xsi:type="dcterms:W3CDTF">2014-04-11T21:58:07Z</dcterms:modified>
</cp:coreProperties>
</file>