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1" r:id="rId6"/>
    <p:sldId id="263" r:id="rId7"/>
    <p:sldId id="258" r:id="rId8"/>
    <p:sldId id="272" r:id="rId9"/>
    <p:sldId id="273" r:id="rId10"/>
    <p:sldId id="274" r:id="rId11"/>
    <p:sldId id="275" r:id="rId12"/>
    <p:sldId id="264" r:id="rId13"/>
    <p:sldId id="268" r:id="rId14"/>
    <p:sldId id="271" r:id="rId15"/>
    <p:sldId id="270" r:id="rId16"/>
    <p:sldId id="265" r:id="rId17"/>
    <p:sldId id="266" r:id="rId18"/>
    <p:sldId id="267" r:id="rId19"/>
    <p:sldId id="269" r:id="rId20"/>
    <p:sldId id="277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1971A-545C-4C65-B0E2-12CE45C23FE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46682-A006-47F8-909E-87DC290CEAB5}">
      <dgm:prSet phldrT="[Text]"/>
      <dgm:spPr/>
      <dgm:t>
        <a:bodyPr/>
        <a:lstStyle/>
        <a:p>
          <a:r>
            <a:rPr lang="en-US" dirty="0" smtClean="0"/>
            <a:t>What and how are you using the material?</a:t>
          </a:r>
          <a:endParaRPr lang="en-US" dirty="0"/>
        </a:p>
      </dgm:t>
    </dgm:pt>
    <dgm:pt modelId="{C71021A6-D9E1-4AAE-8ED0-724CA09647DF}" type="parTrans" cxnId="{9202A1A5-5BD4-4396-95B1-8B9E0AF74F96}">
      <dgm:prSet/>
      <dgm:spPr/>
      <dgm:t>
        <a:bodyPr/>
        <a:lstStyle/>
        <a:p>
          <a:endParaRPr lang="en-US"/>
        </a:p>
      </dgm:t>
    </dgm:pt>
    <dgm:pt modelId="{182278BA-7C23-44CA-957B-79E8C8D0EAB5}" type="sibTrans" cxnId="{9202A1A5-5BD4-4396-95B1-8B9E0AF74F96}">
      <dgm:prSet/>
      <dgm:spPr/>
      <dgm:t>
        <a:bodyPr/>
        <a:lstStyle/>
        <a:p>
          <a:endParaRPr lang="en-US"/>
        </a:p>
      </dgm:t>
    </dgm:pt>
    <dgm:pt modelId="{7C77CC16-1FF7-43F6-B93F-E8D78EC6203D}">
      <dgm:prSet phldrT="[Text]"/>
      <dgm:spPr/>
      <dgm:t>
        <a:bodyPr/>
        <a:lstStyle/>
        <a:p>
          <a:r>
            <a:rPr lang="en-US" dirty="0" smtClean="0"/>
            <a:t>What kind of work is it?  </a:t>
          </a:r>
          <a:endParaRPr lang="en-US" dirty="0"/>
        </a:p>
      </dgm:t>
    </dgm:pt>
    <dgm:pt modelId="{133A86A2-83F0-43E0-81C5-021C7E795EA8}" type="parTrans" cxnId="{CEA2426F-8412-468C-9150-5721E310F183}">
      <dgm:prSet/>
      <dgm:spPr/>
      <dgm:t>
        <a:bodyPr/>
        <a:lstStyle/>
        <a:p>
          <a:endParaRPr lang="en-US"/>
        </a:p>
      </dgm:t>
    </dgm:pt>
    <dgm:pt modelId="{26C9E077-C58F-4D55-BE92-CAA7ED78D3A1}" type="sibTrans" cxnId="{CEA2426F-8412-468C-9150-5721E310F183}">
      <dgm:prSet/>
      <dgm:spPr/>
      <dgm:t>
        <a:bodyPr/>
        <a:lstStyle/>
        <a:p>
          <a:endParaRPr lang="en-US"/>
        </a:p>
      </dgm:t>
    </dgm:pt>
    <dgm:pt modelId="{A0A14EC2-5F2C-419C-9386-9DCD90EA2E2F}">
      <dgm:prSet phldrT="[Text]"/>
      <dgm:spPr/>
      <dgm:t>
        <a:bodyPr/>
        <a:lstStyle/>
        <a:p>
          <a:r>
            <a:rPr lang="en-US" dirty="0" smtClean="0"/>
            <a:t>Are you using a few words, sentences or the whole thing?  Volume can matter.</a:t>
          </a:r>
          <a:endParaRPr lang="en-US" dirty="0"/>
        </a:p>
      </dgm:t>
    </dgm:pt>
    <dgm:pt modelId="{D3543660-41D8-4404-873F-D46F195D8651}" type="parTrans" cxnId="{FA6F4AAF-ECBF-4219-BE45-E835017DB12E}">
      <dgm:prSet/>
      <dgm:spPr/>
      <dgm:t>
        <a:bodyPr/>
        <a:lstStyle/>
        <a:p>
          <a:endParaRPr lang="en-US"/>
        </a:p>
      </dgm:t>
    </dgm:pt>
    <dgm:pt modelId="{8BE4F6A4-5267-480D-B6A0-80A9AB66077A}" type="sibTrans" cxnId="{FA6F4AAF-ECBF-4219-BE45-E835017DB12E}">
      <dgm:prSet/>
      <dgm:spPr/>
      <dgm:t>
        <a:bodyPr/>
        <a:lstStyle/>
        <a:p>
          <a:endParaRPr lang="en-US"/>
        </a:p>
      </dgm:t>
    </dgm:pt>
    <dgm:pt modelId="{3C5B8CB5-9661-4E36-A78A-B13B173F0F0D}">
      <dgm:prSet phldrT="[Text]"/>
      <dgm:spPr/>
      <dgm:t>
        <a:bodyPr/>
        <a:lstStyle/>
        <a:p>
          <a:r>
            <a:rPr lang="en-US" dirty="0" smtClean="0"/>
            <a:t>It’s all about the $$...How does it effect commerce</a:t>
          </a:r>
          <a:endParaRPr lang="en-US" dirty="0"/>
        </a:p>
      </dgm:t>
    </dgm:pt>
    <dgm:pt modelId="{67770EE1-B99D-445B-94AE-AE653A3DE1BE}" type="parTrans" cxnId="{681B9382-3CF2-4716-A985-C567C52595FF}">
      <dgm:prSet/>
      <dgm:spPr/>
      <dgm:t>
        <a:bodyPr/>
        <a:lstStyle/>
        <a:p>
          <a:endParaRPr lang="en-US"/>
        </a:p>
      </dgm:t>
    </dgm:pt>
    <dgm:pt modelId="{4827FE1F-8754-48DA-8E51-DE5C34778561}" type="sibTrans" cxnId="{681B9382-3CF2-4716-A985-C567C52595FF}">
      <dgm:prSet/>
      <dgm:spPr/>
      <dgm:t>
        <a:bodyPr/>
        <a:lstStyle/>
        <a:p>
          <a:endParaRPr lang="en-US"/>
        </a:p>
      </dgm:t>
    </dgm:pt>
    <dgm:pt modelId="{C9BC4CCE-37D1-447A-82F6-309C16CB4CE2}" type="pres">
      <dgm:prSet presAssocID="{2F21971A-545C-4C65-B0E2-12CE45C23F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39CAA-C55D-4BCA-B786-821B41808143}" type="pres">
      <dgm:prSet presAssocID="{2F21971A-545C-4C65-B0E2-12CE45C23FE2}" presName="diamond" presStyleLbl="bgShp" presStyleIdx="0" presStyleCnt="1"/>
      <dgm:spPr/>
    </dgm:pt>
    <dgm:pt modelId="{466A0446-140E-48B8-9E73-84BB39F79CE8}" type="pres">
      <dgm:prSet presAssocID="{2F21971A-545C-4C65-B0E2-12CE45C23FE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AD708-0E8D-43A5-AE2E-753789FA640D}" type="pres">
      <dgm:prSet presAssocID="{2F21971A-545C-4C65-B0E2-12CE45C23FE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04960-80BA-4EC2-B71E-4F5A329BFDC3}" type="pres">
      <dgm:prSet presAssocID="{2F21971A-545C-4C65-B0E2-12CE45C23FE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23EBA-5155-44BD-8FF8-C56811F1A2ED}" type="pres">
      <dgm:prSet presAssocID="{2F21971A-545C-4C65-B0E2-12CE45C23FE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63FB8-8A73-4868-8C9B-C9FE68B78F15}" type="presOf" srcId="{3C5B8CB5-9661-4E36-A78A-B13B173F0F0D}" destId="{22B23EBA-5155-44BD-8FF8-C56811F1A2ED}" srcOrd="0" destOrd="0" presId="urn:microsoft.com/office/officeart/2005/8/layout/matrix3"/>
    <dgm:cxn modelId="{681B9382-3CF2-4716-A985-C567C52595FF}" srcId="{2F21971A-545C-4C65-B0E2-12CE45C23FE2}" destId="{3C5B8CB5-9661-4E36-A78A-B13B173F0F0D}" srcOrd="3" destOrd="0" parTransId="{67770EE1-B99D-445B-94AE-AE653A3DE1BE}" sibTransId="{4827FE1F-8754-48DA-8E51-DE5C34778561}"/>
    <dgm:cxn modelId="{CEA2426F-8412-468C-9150-5721E310F183}" srcId="{2F21971A-545C-4C65-B0E2-12CE45C23FE2}" destId="{7C77CC16-1FF7-43F6-B93F-E8D78EC6203D}" srcOrd="1" destOrd="0" parTransId="{133A86A2-83F0-43E0-81C5-021C7E795EA8}" sibTransId="{26C9E077-C58F-4D55-BE92-CAA7ED78D3A1}"/>
    <dgm:cxn modelId="{9202A1A5-5BD4-4396-95B1-8B9E0AF74F96}" srcId="{2F21971A-545C-4C65-B0E2-12CE45C23FE2}" destId="{30946682-A006-47F8-909E-87DC290CEAB5}" srcOrd="0" destOrd="0" parTransId="{C71021A6-D9E1-4AAE-8ED0-724CA09647DF}" sibTransId="{182278BA-7C23-44CA-957B-79E8C8D0EAB5}"/>
    <dgm:cxn modelId="{9A55D585-893F-418B-A596-6EB1BF6DB4D9}" type="presOf" srcId="{2F21971A-545C-4C65-B0E2-12CE45C23FE2}" destId="{C9BC4CCE-37D1-447A-82F6-309C16CB4CE2}" srcOrd="0" destOrd="0" presId="urn:microsoft.com/office/officeart/2005/8/layout/matrix3"/>
    <dgm:cxn modelId="{A7B4FC0E-8E50-4AF8-9BCA-684B4D2814C7}" type="presOf" srcId="{7C77CC16-1FF7-43F6-B93F-E8D78EC6203D}" destId="{855AD708-0E8D-43A5-AE2E-753789FA640D}" srcOrd="0" destOrd="0" presId="urn:microsoft.com/office/officeart/2005/8/layout/matrix3"/>
    <dgm:cxn modelId="{FA6F4AAF-ECBF-4219-BE45-E835017DB12E}" srcId="{2F21971A-545C-4C65-B0E2-12CE45C23FE2}" destId="{A0A14EC2-5F2C-419C-9386-9DCD90EA2E2F}" srcOrd="2" destOrd="0" parTransId="{D3543660-41D8-4404-873F-D46F195D8651}" sibTransId="{8BE4F6A4-5267-480D-B6A0-80A9AB66077A}"/>
    <dgm:cxn modelId="{62242270-67DA-4A88-8860-D4DA54CA6113}" type="presOf" srcId="{A0A14EC2-5F2C-419C-9386-9DCD90EA2E2F}" destId="{B9904960-80BA-4EC2-B71E-4F5A329BFDC3}" srcOrd="0" destOrd="0" presId="urn:microsoft.com/office/officeart/2005/8/layout/matrix3"/>
    <dgm:cxn modelId="{10B1F9D1-012D-4054-A213-5C791F201C07}" type="presOf" srcId="{30946682-A006-47F8-909E-87DC290CEAB5}" destId="{466A0446-140E-48B8-9E73-84BB39F79CE8}" srcOrd="0" destOrd="0" presId="urn:microsoft.com/office/officeart/2005/8/layout/matrix3"/>
    <dgm:cxn modelId="{5FD490FA-E2C1-4159-B59B-89CDF50697DA}" type="presParOf" srcId="{C9BC4CCE-37D1-447A-82F6-309C16CB4CE2}" destId="{6DE39CAA-C55D-4BCA-B786-821B41808143}" srcOrd="0" destOrd="0" presId="urn:microsoft.com/office/officeart/2005/8/layout/matrix3"/>
    <dgm:cxn modelId="{7A23E1CB-4B50-42D9-91CF-7D6DF95D0CA1}" type="presParOf" srcId="{C9BC4CCE-37D1-447A-82F6-309C16CB4CE2}" destId="{466A0446-140E-48B8-9E73-84BB39F79CE8}" srcOrd="1" destOrd="0" presId="urn:microsoft.com/office/officeart/2005/8/layout/matrix3"/>
    <dgm:cxn modelId="{3A48BC37-A0C9-4D8A-8FA2-CD0195A834EC}" type="presParOf" srcId="{C9BC4CCE-37D1-447A-82F6-309C16CB4CE2}" destId="{855AD708-0E8D-43A5-AE2E-753789FA640D}" srcOrd="2" destOrd="0" presId="urn:microsoft.com/office/officeart/2005/8/layout/matrix3"/>
    <dgm:cxn modelId="{68C673B6-0656-4DC6-B2A8-59AE2FD708B0}" type="presParOf" srcId="{C9BC4CCE-37D1-447A-82F6-309C16CB4CE2}" destId="{B9904960-80BA-4EC2-B71E-4F5A329BFDC3}" srcOrd="3" destOrd="0" presId="urn:microsoft.com/office/officeart/2005/8/layout/matrix3"/>
    <dgm:cxn modelId="{F02E9F29-B754-46EF-965A-AE1214703C22}" type="presParOf" srcId="{C9BC4CCE-37D1-447A-82F6-309C16CB4CE2}" destId="{22B23EBA-5155-44BD-8FF8-C56811F1A2E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1971A-545C-4C65-B0E2-12CE45C23FE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46682-A006-47F8-909E-87DC290CEAB5}">
      <dgm:prSet phldrT="[Text]" custT="1"/>
      <dgm:spPr/>
      <dgm:t>
        <a:bodyPr/>
        <a:lstStyle/>
        <a:p>
          <a:r>
            <a:rPr lang="en-US" sz="2000" dirty="0" smtClean="0"/>
            <a:t>What and how are you using </a:t>
          </a:r>
        </a:p>
        <a:p>
          <a:r>
            <a:rPr lang="en-US" sz="2000" dirty="0" smtClean="0"/>
            <a:t>the material?</a:t>
          </a:r>
          <a:endParaRPr lang="en-US" sz="2000" dirty="0"/>
        </a:p>
      </dgm:t>
    </dgm:pt>
    <dgm:pt modelId="{C71021A6-D9E1-4AAE-8ED0-724CA09647DF}" type="parTrans" cxnId="{9202A1A5-5BD4-4396-95B1-8B9E0AF74F96}">
      <dgm:prSet/>
      <dgm:spPr/>
      <dgm:t>
        <a:bodyPr/>
        <a:lstStyle/>
        <a:p>
          <a:endParaRPr lang="en-US"/>
        </a:p>
      </dgm:t>
    </dgm:pt>
    <dgm:pt modelId="{182278BA-7C23-44CA-957B-79E8C8D0EAB5}" type="sibTrans" cxnId="{9202A1A5-5BD4-4396-95B1-8B9E0AF74F96}">
      <dgm:prSet/>
      <dgm:spPr/>
      <dgm:t>
        <a:bodyPr/>
        <a:lstStyle/>
        <a:p>
          <a:endParaRPr lang="en-US"/>
        </a:p>
      </dgm:t>
    </dgm:pt>
    <dgm:pt modelId="{3C5B8CB5-9661-4E36-A78A-B13B173F0F0D}">
      <dgm:prSet phldrT="[Text]"/>
      <dgm:spPr/>
      <dgm:t>
        <a:bodyPr/>
        <a:lstStyle/>
        <a:p>
          <a:r>
            <a:rPr lang="en-US" dirty="0" smtClean="0"/>
            <a:t>It’s all about the $$...How does it effect commerce</a:t>
          </a:r>
          <a:endParaRPr lang="en-US" dirty="0"/>
        </a:p>
      </dgm:t>
    </dgm:pt>
    <dgm:pt modelId="{4827FE1F-8754-48DA-8E51-DE5C34778561}" type="sibTrans" cxnId="{681B9382-3CF2-4716-A985-C567C52595FF}">
      <dgm:prSet/>
      <dgm:spPr/>
      <dgm:t>
        <a:bodyPr/>
        <a:lstStyle/>
        <a:p>
          <a:endParaRPr lang="en-US"/>
        </a:p>
      </dgm:t>
    </dgm:pt>
    <dgm:pt modelId="{67770EE1-B99D-445B-94AE-AE653A3DE1BE}" type="parTrans" cxnId="{681B9382-3CF2-4716-A985-C567C52595FF}">
      <dgm:prSet/>
      <dgm:spPr/>
      <dgm:t>
        <a:bodyPr/>
        <a:lstStyle/>
        <a:p>
          <a:endParaRPr lang="en-US"/>
        </a:p>
      </dgm:t>
    </dgm:pt>
    <dgm:pt modelId="{A0A14EC2-5F2C-419C-9386-9DCD90EA2E2F}">
      <dgm:prSet phldrT="[Text]"/>
      <dgm:spPr/>
      <dgm:t>
        <a:bodyPr/>
        <a:lstStyle/>
        <a:p>
          <a:r>
            <a:rPr lang="en-US" dirty="0" smtClean="0"/>
            <a:t>Are you using a few words, sentences or the whole thing?  Volume can matter.</a:t>
          </a:r>
          <a:endParaRPr lang="en-US" dirty="0"/>
        </a:p>
      </dgm:t>
    </dgm:pt>
    <dgm:pt modelId="{8BE4F6A4-5267-480D-B6A0-80A9AB66077A}" type="sibTrans" cxnId="{FA6F4AAF-ECBF-4219-BE45-E835017DB12E}">
      <dgm:prSet/>
      <dgm:spPr/>
      <dgm:t>
        <a:bodyPr/>
        <a:lstStyle/>
        <a:p>
          <a:endParaRPr lang="en-US"/>
        </a:p>
      </dgm:t>
    </dgm:pt>
    <dgm:pt modelId="{D3543660-41D8-4404-873F-D46F195D8651}" type="parTrans" cxnId="{FA6F4AAF-ECBF-4219-BE45-E835017DB12E}">
      <dgm:prSet/>
      <dgm:spPr/>
      <dgm:t>
        <a:bodyPr/>
        <a:lstStyle/>
        <a:p>
          <a:endParaRPr lang="en-US"/>
        </a:p>
      </dgm:t>
    </dgm:pt>
    <dgm:pt modelId="{7C77CC16-1FF7-43F6-B93F-E8D78EC6203D}">
      <dgm:prSet phldrT="[Text]"/>
      <dgm:spPr/>
      <dgm:t>
        <a:bodyPr/>
        <a:lstStyle/>
        <a:p>
          <a:r>
            <a:rPr lang="en-US" dirty="0" smtClean="0"/>
            <a:t>What kind of work is it?  </a:t>
          </a:r>
          <a:endParaRPr lang="en-US" dirty="0"/>
        </a:p>
      </dgm:t>
    </dgm:pt>
    <dgm:pt modelId="{26C9E077-C58F-4D55-BE92-CAA7ED78D3A1}" type="sibTrans" cxnId="{CEA2426F-8412-468C-9150-5721E310F183}">
      <dgm:prSet/>
      <dgm:spPr/>
      <dgm:t>
        <a:bodyPr/>
        <a:lstStyle/>
        <a:p>
          <a:endParaRPr lang="en-US"/>
        </a:p>
      </dgm:t>
    </dgm:pt>
    <dgm:pt modelId="{133A86A2-83F0-43E0-81C5-021C7E795EA8}" type="parTrans" cxnId="{CEA2426F-8412-468C-9150-5721E310F183}">
      <dgm:prSet/>
      <dgm:spPr/>
      <dgm:t>
        <a:bodyPr/>
        <a:lstStyle/>
        <a:p>
          <a:endParaRPr lang="en-US"/>
        </a:p>
      </dgm:t>
    </dgm:pt>
    <dgm:pt modelId="{C9BC4CCE-37D1-447A-82F6-309C16CB4CE2}" type="pres">
      <dgm:prSet presAssocID="{2F21971A-545C-4C65-B0E2-12CE45C23F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39CAA-C55D-4BCA-B786-821B41808143}" type="pres">
      <dgm:prSet presAssocID="{2F21971A-545C-4C65-B0E2-12CE45C23FE2}" presName="diamond" presStyleLbl="bgShp" presStyleIdx="0" presStyleCnt="1"/>
      <dgm:spPr/>
    </dgm:pt>
    <dgm:pt modelId="{466A0446-140E-48B8-9E73-84BB39F79CE8}" type="pres">
      <dgm:prSet presAssocID="{2F21971A-545C-4C65-B0E2-12CE45C23FE2}" presName="quad1" presStyleLbl="node1" presStyleIdx="0" presStyleCnt="4" custScaleX="146154" custScaleY="162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AD708-0E8D-43A5-AE2E-753789FA640D}" type="pres">
      <dgm:prSet presAssocID="{2F21971A-545C-4C65-B0E2-12CE45C23FE2}" presName="quad2" presStyleLbl="node1" presStyleIdx="1" presStyleCnt="4" custLinFactNeighborX="20192" custLinFactNeighborY="-2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04960-80BA-4EC2-B71E-4F5A329BFDC3}" type="pres">
      <dgm:prSet presAssocID="{2F21971A-545C-4C65-B0E2-12CE45C23FE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23EBA-5155-44BD-8FF8-C56811F1A2ED}" type="pres">
      <dgm:prSet presAssocID="{2F21971A-545C-4C65-B0E2-12CE45C23FE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55133-F24C-4C54-819D-03FDEDBB7279}" type="presOf" srcId="{2F21971A-545C-4C65-B0E2-12CE45C23FE2}" destId="{C9BC4CCE-37D1-447A-82F6-309C16CB4CE2}" srcOrd="0" destOrd="0" presId="urn:microsoft.com/office/officeart/2005/8/layout/matrix3"/>
    <dgm:cxn modelId="{8CF73791-EF11-495B-B2C7-BA0D486132D6}" type="presOf" srcId="{30946682-A006-47F8-909E-87DC290CEAB5}" destId="{466A0446-140E-48B8-9E73-84BB39F79CE8}" srcOrd="0" destOrd="0" presId="urn:microsoft.com/office/officeart/2005/8/layout/matrix3"/>
    <dgm:cxn modelId="{681B9382-3CF2-4716-A985-C567C52595FF}" srcId="{2F21971A-545C-4C65-B0E2-12CE45C23FE2}" destId="{3C5B8CB5-9661-4E36-A78A-B13B173F0F0D}" srcOrd="3" destOrd="0" parTransId="{67770EE1-B99D-445B-94AE-AE653A3DE1BE}" sibTransId="{4827FE1F-8754-48DA-8E51-DE5C34778561}"/>
    <dgm:cxn modelId="{CEA2426F-8412-468C-9150-5721E310F183}" srcId="{2F21971A-545C-4C65-B0E2-12CE45C23FE2}" destId="{7C77CC16-1FF7-43F6-B93F-E8D78EC6203D}" srcOrd="1" destOrd="0" parTransId="{133A86A2-83F0-43E0-81C5-021C7E795EA8}" sibTransId="{26C9E077-C58F-4D55-BE92-CAA7ED78D3A1}"/>
    <dgm:cxn modelId="{FF2BEA88-B2E2-451E-89C5-DA16C3E3C08B}" type="presOf" srcId="{A0A14EC2-5F2C-419C-9386-9DCD90EA2E2F}" destId="{B9904960-80BA-4EC2-B71E-4F5A329BFDC3}" srcOrd="0" destOrd="0" presId="urn:microsoft.com/office/officeart/2005/8/layout/matrix3"/>
    <dgm:cxn modelId="{9202A1A5-5BD4-4396-95B1-8B9E0AF74F96}" srcId="{2F21971A-545C-4C65-B0E2-12CE45C23FE2}" destId="{30946682-A006-47F8-909E-87DC290CEAB5}" srcOrd="0" destOrd="0" parTransId="{C71021A6-D9E1-4AAE-8ED0-724CA09647DF}" sibTransId="{182278BA-7C23-44CA-957B-79E8C8D0EAB5}"/>
    <dgm:cxn modelId="{FA6F4AAF-ECBF-4219-BE45-E835017DB12E}" srcId="{2F21971A-545C-4C65-B0E2-12CE45C23FE2}" destId="{A0A14EC2-5F2C-419C-9386-9DCD90EA2E2F}" srcOrd="2" destOrd="0" parTransId="{D3543660-41D8-4404-873F-D46F195D8651}" sibTransId="{8BE4F6A4-5267-480D-B6A0-80A9AB66077A}"/>
    <dgm:cxn modelId="{D4C5924C-60EA-4D56-912F-911E013E6FFD}" type="presOf" srcId="{3C5B8CB5-9661-4E36-A78A-B13B173F0F0D}" destId="{22B23EBA-5155-44BD-8FF8-C56811F1A2ED}" srcOrd="0" destOrd="0" presId="urn:microsoft.com/office/officeart/2005/8/layout/matrix3"/>
    <dgm:cxn modelId="{8BA3F90E-7FB8-4D6F-9FBB-C5562062D1B7}" type="presOf" srcId="{7C77CC16-1FF7-43F6-B93F-E8D78EC6203D}" destId="{855AD708-0E8D-43A5-AE2E-753789FA640D}" srcOrd="0" destOrd="0" presId="urn:microsoft.com/office/officeart/2005/8/layout/matrix3"/>
    <dgm:cxn modelId="{95EE5C82-8253-44F9-ADF0-DA120D5B93CC}" type="presParOf" srcId="{C9BC4CCE-37D1-447A-82F6-309C16CB4CE2}" destId="{6DE39CAA-C55D-4BCA-B786-821B41808143}" srcOrd="0" destOrd="0" presId="urn:microsoft.com/office/officeart/2005/8/layout/matrix3"/>
    <dgm:cxn modelId="{240FBB37-4106-4436-A86C-95D4501D2217}" type="presParOf" srcId="{C9BC4CCE-37D1-447A-82F6-309C16CB4CE2}" destId="{466A0446-140E-48B8-9E73-84BB39F79CE8}" srcOrd="1" destOrd="0" presId="urn:microsoft.com/office/officeart/2005/8/layout/matrix3"/>
    <dgm:cxn modelId="{2BE921D3-0530-40A9-B475-F7179690F9E5}" type="presParOf" srcId="{C9BC4CCE-37D1-447A-82F6-309C16CB4CE2}" destId="{855AD708-0E8D-43A5-AE2E-753789FA640D}" srcOrd="2" destOrd="0" presId="urn:microsoft.com/office/officeart/2005/8/layout/matrix3"/>
    <dgm:cxn modelId="{E54CFEA8-5ABC-4B1E-838E-EBB8D899443B}" type="presParOf" srcId="{C9BC4CCE-37D1-447A-82F6-309C16CB4CE2}" destId="{B9904960-80BA-4EC2-B71E-4F5A329BFDC3}" srcOrd="3" destOrd="0" presId="urn:microsoft.com/office/officeart/2005/8/layout/matrix3"/>
    <dgm:cxn modelId="{879B4D09-B48D-4421-B1EF-1CB496C54D0F}" type="presParOf" srcId="{C9BC4CCE-37D1-447A-82F6-309C16CB4CE2}" destId="{22B23EBA-5155-44BD-8FF8-C56811F1A2E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21971A-545C-4C65-B0E2-12CE45C23FE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46682-A006-47F8-909E-87DC290CEAB5}">
      <dgm:prSet phldrT="[Text]"/>
      <dgm:spPr/>
      <dgm:t>
        <a:bodyPr/>
        <a:lstStyle/>
        <a:p>
          <a:r>
            <a:rPr lang="en-US" dirty="0" smtClean="0"/>
            <a:t>What and how are you using the material?</a:t>
          </a:r>
          <a:endParaRPr lang="en-US" dirty="0"/>
        </a:p>
      </dgm:t>
    </dgm:pt>
    <dgm:pt modelId="{C71021A6-D9E1-4AAE-8ED0-724CA09647DF}" type="parTrans" cxnId="{9202A1A5-5BD4-4396-95B1-8B9E0AF74F96}">
      <dgm:prSet/>
      <dgm:spPr/>
      <dgm:t>
        <a:bodyPr/>
        <a:lstStyle/>
        <a:p>
          <a:endParaRPr lang="en-US"/>
        </a:p>
      </dgm:t>
    </dgm:pt>
    <dgm:pt modelId="{182278BA-7C23-44CA-957B-79E8C8D0EAB5}" type="sibTrans" cxnId="{9202A1A5-5BD4-4396-95B1-8B9E0AF74F96}">
      <dgm:prSet/>
      <dgm:spPr/>
      <dgm:t>
        <a:bodyPr/>
        <a:lstStyle/>
        <a:p>
          <a:endParaRPr lang="en-US"/>
        </a:p>
      </dgm:t>
    </dgm:pt>
    <dgm:pt modelId="{7C77CC16-1FF7-43F6-B93F-E8D78EC6203D}">
      <dgm:prSet phldrT="[Text]" custT="1"/>
      <dgm:spPr/>
      <dgm:t>
        <a:bodyPr/>
        <a:lstStyle/>
        <a:p>
          <a:r>
            <a:rPr lang="en-US" sz="2800" dirty="0" smtClean="0"/>
            <a:t>What kind of work is it?   </a:t>
          </a:r>
          <a:endParaRPr lang="en-US" sz="2800" dirty="0"/>
        </a:p>
      </dgm:t>
    </dgm:pt>
    <dgm:pt modelId="{133A86A2-83F0-43E0-81C5-021C7E795EA8}" type="parTrans" cxnId="{CEA2426F-8412-468C-9150-5721E310F183}">
      <dgm:prSet/>
      <dgm:spPr/>
      <dgm:t>
        <a:bodyPr/>
        <a:lstStyle/>
        <a:p>
          <a:endParaRPr lang="en-US"/>
        </a:p>
      </dgm:t>
    </dgm:pt>
    <dgm:pt modelId="{26C9E077-C58F-4D55-BE92-CAA7ED78D3A1}" type="sibTrans" cxnId="{CEA2426F-8412-468C-9150-5721E310F183}">
      <dgm:prSet/>
      <dgm:spPr/>
      <dgm:t>
        <a:bodyPr/>
        <a:lstStyle/>
        <a:p>
          <a:endParaRPr lang="en-US"/>
        </a:p>
      </dgm:t>
    </dgm:pt>
    <dgm:pt modelId="{A0A14EC2-5F2C-419C-9386-9DCD90EA2E2F}">
      <dgm:prSet phldrT="[Text]"/>
      <dgm:spPr/>
      <dgm:t>
        <a:bodyPr/>
        <a:lstStyle/>
        <a:p>
          <a:r>
            <a:rPr lang="en-US" dirty="0" smtClean="0"/>
            <a:t>Are you using a few words, sentences or the whole thing?  Volume can matter.</a:t>
          </a:r>
          <a:endParaRPr lang="en-US" dirty="0"/>
        </a:p>
      </dgm:t>
    </dgm:pt>
    <dgm:pt modelId="{D3543660-41D8-4404-873F-D46F195D8651}" type="parTrans" cxnId="{FA6F4AAF-ECBF-4219-BE45-E835017DB12E}">
      <dgm:prSet/>
      <dgm:spPr/>
      <dgm:t>
        <a:bodyPr/>
        <a:lstStyle/>
        <a:p>
          <a:endParaRPr lang="en-US"/>
        </a:p>
      </dgm:t>
    </dgm:pt>
    <dgm:pt modelId="{8BE4F6A4-5267-480D-B6A0-80A9AB66077A}" type="sibTrans" cxnId="{FA6F4AAF-ECBF-4219-BE45-E835017DB12E}">
      <dgm:prSet/>
      <dgm:spPr/>
      <dgm:t>
        <a:bodyPr/>
        <a:lstStyle/>
        <a:p>
          <a:endParaRPr lang="en-US"/>
        </a:p>
      </dgm:t>
    </dgm:pt>
    <dgm:pt modelId="{3C5B8CB5-9661-4E36-A78A-B13B173F0F0D}">
      <dgm:prSet phldrT="[Text]"/>
      <dgm:spPr/>
      <dgm:t>
        <a:bodyPr/>
        <a:lstStyle/>
        <a:p>
          <a:r>
            <a:rPr lang="en-US" dirty="0" smtClean="0"/>
            <a:t>It’s all about the $$...How does it effect commerce</a:t>
          </a:r>
          <a:endParaRPr lang="en-US" dirty="0"/>
        </a:p>
      </dgm:t>
    </dgm:pt>
    <dgm:pt modelId="{67770EE1-B99D-445B-94AE-AE653A3DE1BE}" type="parTrans" cxnId="{681B9382-3CF2-4716-A985-C567C52595FF}">
      <dgm:prSet/>
      <dgm:spPr/>
      <dgm:t>
        <a:bodyPr/>
        <a:lstStyle/>
        <a:p>
          <a:endParaRPr lang="en-US"/>
        </a:p>
      </dgm:t>
    </dgm:pt>
    <dgm:pt modelId="{4827FE1F-8754-48DA-8E51-DE5C34778561}" type="sibTrans" cxnId="{681B9382-3CF2-4716-A985-C567C52595FF}">
      <dgm:prSet/>
      <dgm:spPr/>
      <dgm:t>
        <a:bodyPr/>
        <a:lstStyle/>
        <a:p>
          <a:endParaRPr lang="en-US"/>
        </a:p>
      </dgm:t>
    </dgm:pt>
    <dgm:pt modelId="{C9BC4CCE-37D1-447A-82F6-309C16CB4CE2}" type="pres">
      <dgm:prSet presAssocID="{2F21971A-545C-4C65-B0E2-12CE45C23F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39CAA-C55D-4BCA-B786-821B41808143}" type="pres">
      <dgm:prSet presAssocID="{2F21971A-545C-4C65-B0E2-12CE45C23FE2}" presName="diamond" presStyleLbl="bgShp" presStyleIdx="0" presStyleCnt="1"/>
      <dgm:spPr/>
    </dgm:pt>
    <dgm:pt modelId="{466A0446-140E-48B8-9E73-84BB39F79CE8}" type="pres">
      <dgm:prSet presAssocID="{2F21971A-545C-4C65-B0E2-12CE45C23FE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AD708-0E8D-43A5-AE2E-753789FA640D}" type="pres">
      <dgm:prSet presAssocID="{2F21971A-545C-4C65-B0E2-12CE45C23FE2}" presName="quad2" presStyleLbl="node1" presStyleIdx="1" presStyleCnt="4" custScaleX="118222" custScaleY="135897" custLinFactNeighborX="1609" custLinFactNeighborY="-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04960-80BA-4EC2-B71E-4F5A329BFDC3}" type="pres">
      <dgm:prSet presAssocID="{2F21971A-545C-4C65-B0E2-12CE45C23FE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23EBA-5155-44BD-8FF8-C56811F1A2ED}" type="pres">
      <dgm:prSet presAssocID="{2F21971A-545C-4C65-B0E2-12CE45C23FE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B9382-3CF2-4716-A985-C567C52595FF}" srcId="{2F21971A-545C-4C65-B0E2-12CE45C23FE2}" destId="{3C5B8CB5-9661-4E36-A78A-B13B173F0F0D}" srcOrd="3" destOrd="0" parTransId="{67770EE1-B99D-445B-94AE-AE653A3DE1BE}" sibTransId="{4827FE1F-8754-48DA-8E51-DE5C34778561}"/>
    <dgm:cxn modelId="{CEA2426F-8412-468C-9150-5721E310F183}" srcId="{2F21971A-545C-4C65-B0E2-12CE45C23FE2}" destId="{7C77CC16-1FF7-43F6-B93F-E8D78EC6203D}" srcOrd="1" destOrd="0" parTransId="{133A86A2-83F0-43E0-81C5-021C7E795EA8}" sibTransId="{26C9E077-C58F-4D55-BE92-CAA7ED78D3A1}"/>
    <dgm:cxn modelId="{9202A1A5-5BD4-4396-95B1-8B9E0AF74F96}" srcId="{2F21971A-545C-4C65-B0E2-12CE45C23FE2}" destId="{30946682-A006-47F8-909E-87DC290CEAB5}" srcOrd="0" destOrd="0" parTransId="{C71021A6-D9E1-4AAE-8ED0-724CA09647DF}" sibTransId="{182278BA-7C23-44CA-957B-79E8C8D0EAB5}"/>
    <dgm:cxn modelId="{FA6F4AAF-ECBF-4219-BE45-E835017DB12E}" srcId="{2F21971A-545C-4C65-B0E2-12CE45C23FE2}" destId="{A0A14EC2-5F2C-419C-9386-9DCD90EA2E2F}" srcOrd="2" destOrd="0" parTransId="{D3543660-41D8-4404-873F-D46F195D8651}" sibTransId="{8BE4F6A4-5267-480D-B6A0-80A9AB66077A}"/>
    <dgm:cxn modelId="{A8A64B49-3F30-4BE5-AB8E-CCC69D897CBA}" type="presOf" srcId="{30946682-A006-47F8-909E-87DC290CEAB5}" destId="{466A0446-140E-48B8-9E73-84BB39F79CE8}" srcOrd="0" destOrd="0" presId="urn:microsoft.com/office/officeart/2005/8/layout/matrix3"/>
    <dgm:cxn modelId="{DD597EEF-6200-421E-8F23-F3D4AA3C5FE4}" type="presOf" srcId="{3C5B8CB5-9661-4E36-A78A-B13B173F0F0D}" destId="{22B23EBA-5155-44BD-8FF8-C56811F1A2ED}" srcOrd="0" destOrd="0" presId="urn:microsoft.com/office/officeart/2005/8/layout/matrix3"/>
    <dgm:cxn modelId="{C4A5132D-8D1C-4949-BC37-7D23E81826C3}" type="presOf" srcId="{2F21971A-545C-4C65-B0E2-12CE45C23FE2}" destId="{C9BC4CCE-37D1-447A-82F6-309C16CB4CE2}" srcOrd="0" destOrd="0" presId="urn:microsoft.com/office/officeart/2005/8/layout/matrix3"/>
    <dgm:cxn modelId="{8F2E57C0-E3EB-4F30-9F4D-973766D751FB}" type="presOf" srcId="{A0A14EC2-5F2C-419C-9386-9DCD90EA2E2F}" destId="{B9904960-80BA-4EC2-B71E-4F5A329BFDC3}" srcOrd="0" destOrd="0" presId="urn:microsoft.com/office/officeart/2005/8/layout/matrix3"/>
    <dgm:cxn modelId="{91913F17-3040-4E60-9C2A-884AA6C4A3FB}" type="presOf" srcId="{7C77CC16-1FF7-43F6-B93F-E8D78EC6203D}" destId="{855AD708-0E8D-43A5-AE2E-753789FA640D}" srcOrd="0" destOrd="0" presId="urn:microsoft.com/office/officeart/2005/8/layout/matrix3"/>
    <dgm:cxn modelId="{F596453B-5CA0-4BB8-846F-D7DFC1FB943F}" type="presParOf" srcId="{C9BC4CCE-37D1-447A-82F6-309C16CB4CE2}" destId="{6DE39CAA-C55D-4BCA-B786-821B41808143}" srcOrd="0" destOrd="0" presId="urn:microsoft.com/office/officeart/2005/8/layout/matrix3"/>
    <dgm:cxn modelId="{DF2BE961-C4A4-4D3A-A018-81BB0E5FC7D0}" type="presParOf" srcId="{C9BC4CCE-37D1-447A-82F6-309C16CB4CE2}" destId="{466A0446-140E-48B8-9E73-84BB39F79CE8}" srcOrd="1" destOrd="0" presId="urn:microsoft.com/office/officeart/2005/8/layout/matrix3"/>
    <dgm:cxn modelId="{FA7121A4-88DC-471D-A2A5-50B4A47C61EF}" type="presParOf" srcId="{C9BC4CCE-37D1-447A-82F6-309C16CB4CE2}" destId="{855AD708-0E8D-43A5-AE2E-753789FA640D}" srcOrd="2" destOrd="0" presId="urn:microsoft.com/office/officeart/2005/8/layout/matrix3"/>
    <dgm:cxn modelId="{678BB26B-CD3B-430F-9B15-AD679633FB55}" type="presParOf" srcId="{C9BC4CCE-37D1-447A-82F6-309C16CB4CE2}" destId="{B9904960-80BA-4EC2-B71E-4F5A329BFDC3}" srcOrd="3" destOrd="0" presId="urn:microsoft.com/office/officeart/2005/8/layout/matrix3"/>
    <dgm:cxn modelId="{F050C0DB-2396-40C8-AA8B-7B7F5569CA07}" type="presParOf" srcId="{C9BC4CCE-37D1-447A-82F6-309C16CB4CE2}" destId="{22B23EBA-5155-44BD-8FF8-C56811F1A2E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21971A-545C-4C65-B0E2-12CE45C23FE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46682-A006-47F8-909E-87DC290CEAB5}">
      <dgm:prSet phldrT="[Text]"/>
      <dgm:spPr/>
      <dgm:t>
        <a:bodyPr/>
        <a:lstStyle/>
        <a:p>
          <a:r>
            <a:rPr lang="en-US" dirty="0" smtClean="0"/>
            <a:t>What and how are you using the material?</a:t>
          </a:r>
          <a:endParaRPr lang="en-US" dirty="0"/>
        </a:p>
      </dgm:t>
    </dgm:pt>
    <dgm:pt modelId="{C71021A6-D9E1-4AAE-8ED0-724CA09647DF}" type="parTrans" cxnId="{9202A1A5-5BD4-4396-95B1-8B9E0AF74F96}">
      <dgm:prSet/>
      <dgm:spPr/>
      <dgm:t>
        <a:bodyPr/>
        <a:lstStyle/>
        <a:p>
          <a:endParaRPr lang="en-US"/>
        </a:p>
      </dgm:t>
    </dgm:pt>
    <dgm:pt modelId="{182278BA-7C23-44CA-957B-79E8C8D0EAB5}" type="sibTrans" cxnId="{9202A1A5-5BD4-4396-95B1-8B9E0AF74F96}">
      <dgm:prSet/>
      <dgm:spPr/>
      <dgm:t>
        <a:bodyPr/>
        <a:lstStyle/>
        <a:p>
          <a:endParaRPr lang="en-US"/>
        </a:p>
      </dgm:t>
    </dgm:pt>
    <dgm:pt modelId="{7C77CC16-1FF7-43F6-B93F-E8D78EC6203D}">
      <dgm:prSet phldrT="[Text]"/>
      <dgm:spPr/>
      <dgm:t>
        <a:bodyPr/>
        <a:lstStyle/>
        <a:p>
          <a:r>
            <a:rPr lang="en-US" dirty="0" smtClean="0"/>
            <a:t>What kind of work is it?  </a:t>
          </a:r>
          <a:endParaRPr lang="en-US" dirty="0"/>
        </a:p>
      </dgm:t>
    </dgm:pt>
    <dgm:pt modelId="{133A86A2-83F0-43E0-81C5-021C7E795EA8}" type="parTrans" cxnId="{CEA2426F-8412-468C-9150-5721E310F183}">
      <dgm:prSet/>
      <dgm:spPr/>
      <dgm:t>
        <a:bodyPr/>
        <a:lstStyle/>
        <a:p>
          <a:endParaRPr lang="en-US"/>
        </a:p>
      </dgm:t>
    </dgm:pt>
    <dgm:pt modelId="{26C9E077-C58F-4D55-BE92-CAA7ED78D3A1}" type="sibTrans" cxnId="{CEA2426F-8412-468C-9150-5721E310F183}">
      <dgm:prSet/>
      <dgm:spPr/>
      <dgm:t>
        <a:bodyPr/>
        <a:lstStyle/>
        <a:p>
          <a:endParaRPr lang="en-US"/>
        </a:p>
      </dgm:t>
    </dgm:pt>
    <dgm:pt modelId="{A0A14EC2-5F2C-419C-9386-9DCD90EA2E2F}">
      <dgm:prSet phldrT="[Text]" custT="1"/>
      <dgm:spPr/>
      <dgm:t>
        <a:bodyPr/>
        <a:lstStyle/>
        <a:p>
          <a:r>
            <a:rPr lang="en-US" sz="2400" dirty="0" smtClean="0"/>
            <a:t>Are you using a few words, sentences or the whole thing?  Volume can matter.</a:t>
          </a:r>
          <a:endParaRPr lang="en-US" sz="2400" dirty="0"/>
        </a:p>
      </dgm:t>
    </dgm:pt>
    <dgm:pt modelId="{D3543660-41D8-4404-873F-D46F195D8651}" type="parTrans" cxnId="{FA6F4AAF-ECBF-4219-BE45-E835017DB12E}">
      <dgm:prSet/>
      <dgm:spPr/>
      <dgm:t>
        <a:bodyPr/>
        <a:lstStyle/>
        <a:p>
          <a:endParaRPr lang="en-US"/>
        </a:p>
      </dgm:t>
    </dgm:pt>
    <dgm:pt modelId="{8BE4F6A4-5267-480D-B6A0-80A9AB66077A}" type="sibTrans" cxnId="{FA6F4AAF-ECBF-4219-BE45-E835017DB12E}">
      <dgm:prSet/>
      <dgm:spPr/>
      <dgm:t>
        <a:bodyPr/>
        <a:lstStyle/>
        <a:p>
          <a:endParaRPr lang="en-US"/>
        </a:p>
      </dgm:t>
    </dgm:pt>
    <dgm:pt modelId="{3C5B8CB5-9661-4E36-A78A-B13B173F0F0D}">
      <dgm:prSet phldrT="[Text]"/>
      <dgm:spPr/>
      <dgm:t>
        <a:bodyPr/>
        <a:lstStyle/>
        <a:p>
          <a:r>
            <a:rPr lang="en-US" dirty="0" smtClean="0"/>
            <a:t>It’s all about the $$...How does it effect commerce</a:t>
          </a:r>
          <a:endParaRPr lang="en-US" dirty="0"/>
        </a:p>
      </dgm:t>
    </dgm:pt>
    <dgm:pt modelId="{67770EE1-B99D-445B-94AE-AE653A3DE1BE}" type="parTrans" cxnId="{681B9382-3CF2-4716-A985-C567C52595FF}">
      <dgm:prSet/>
      <dgm:spPr/>
      <dgm:t>
        <a:bodyPr/>
        <a:lstStyle/>
        <a:p>
          <a:endParaRPr lang="en-US"/>
        </a:p>
      </dgm:t>
    </dgm:pt>
    <dgm:pt modelId="{4827FE1F-8754-48DA-8E51-DE5C34778561}" type="sibTrans" cxnId="{681B9382-3CF2-4716-A985-C567C52595FF}">
      <dgm:prSet/>
      <dgm:spPr/>
      <dgm:t>
        <a:bodyPr/>
        <a:lstStyle/>
        <a:p>
          <a:endParaRPr lang="en-US"/>
        </a:p>
      </dgm:t>
    </dgm:pt>
    <dgm:pt modelId="{C9BC4CCE-37D1-447A-82F6-309C16CB4CE2}" type="pres">
      <dgm:prSet presAssocID="{2F21971A-545C-4C65-B0E2-12CE45C23F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39CAA-C55D-4BCA-B786-821B41808143}" type="pres">
      <dgm:prSet presAssocID="{2F21971A-545C-4C65-B0E2-12CE45C23FE2}" presName="diamond" presStyleLbl="bgShp" presStyleIdx="0" presStyleCnt="1"/>
      <dgm:spPr/>
    </dgm:pt>
    <dgm:pt modelId="{466A0446-140E-48B8-9E73-84BB39F79CE8}" type="pres">
      <dgm:prSet presAssocID="{2F21971A-545C-4C65-B0E2-12CE45C23FE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AD708-0E8D-43A5-AE2E-753789FA640D}" type="pres">
      <dgm:prSet presAssocID="{2F21971A-545C-4C65-B0E2-12CE45C23FE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04960-80BA-4EC2-B71E-4F5A329BFDC3}" type="pres">
      <dgm:prSet presAssocID="{2F21971A-545C-4C65-B0E2-12CE45C23FE2}" presName="quad3" presStyleLbl="node1" presStyleIdx="2" presStyleCnt="4" custScaleX="190385" custScaleY="160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23EBA-5155-44BD-8FF8-C56811F1A2ED}" type="pres">
      <dgm:prSet presAssocID="{2F21971A-545C-4C65-B0E2-12CE45C23FE2}" presName="quad4" presStyleLbl="node1" presStyleIdx="3" presStyleCnt="4" custScaleX="80449" custScaleY="81410" custLinFactNeighborX="38622" custLinFactNeighborY="-19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B9382-3CF2-4716-A985-C567C52595FF}" srcId="{2F21971A-545C-4C65-B0E2-12CE45C23FE2}" destId="{3C5B8CB5-9661-4E36-A78A-B13B173F0F0D}" srcOrd="3" destOrd="0" parTransId="{67770EE1-B99D-445B-94AE-AE653A3DE1BE}" sibTransId="{4827FE1F-8754-48DA-8E51-DE5C34778561}"/>
    <dgm:cxn modelId="{CEA2426F-8412-468C-9150-5721E310F183}" srcId="{2F21971A-545C-4C65-B0E2-12CE45C23FE2}" destId="{7C77CC16-1FF7-43F6-B93F-E8D78EC6203D}" srcOrd="1" destOrd="0" parTransId="{133A86A2-83F0-43E0-81C5-021C7E795EA8}" sibTransId="{26C9E077-C58F-4D55-BE92-CAA7ED78D3A1}"/>
    <dgm:cxn modelId="{BFFB7ACF-261A-44A0-A297-6CF82C7A3137}" type="presOf" srcId="{30946682-A006-47F8-909E-87DC290CEAB5}" destId="{466A0446-140E-48B8-9E73-84BB39F79CE8}" srcOrd="0" destOrd="0" presId="urn:microsoft.com/office/officeart/2005/8/layout/matrix3"/>
    <dgm:cxn modelId="{60773909-F42E-4837-A6FC-589821CD800F}" type="presOf" srcId="{2F21971A-545C-4C65-B0E2-12CE45C23FE2}" destId="{C9BC4CCE-37D1-447A-82F6-309C16CB4CE2}" srcOrd="0" destOrd="0" presId="urn:microsoft.com/office/officeart/2005/8/layout/matrix3"/>
    <dgm:cxn modelId="{9202A1A5-5BD4-4396-95B1-8B9E0AF74F96}" srcId="{2F21971A-545C-4C65-B0E2-12CE45C23FE2}" destId="{30946682-A006-47F8-909E-87DC290CEAB5}" srcOrd="0" destOrd="0" parTransId="{C71021A6-D9E1-4AAE-8ED0-724CA09647DF}" sibTransId="{182278BA-7C23-44CA-957B-79E8C8D0EAB5}"/>
    <dgm:cxn modelId="{FA6F4AAF-ECBF-4219-BE45-E835017DB12E}" srcId="{2F21971A-545C-4C65-B0E2-12CE45C23FE2}" destId="{A0A14EC2-5F2C-419C-9386-9DCD90EA2E2F}" srcOrd="2" destOrd="0" parTransId="{D3543660-41D8-4404-873F-D46F195D8651}" sibTransId="{8BE4F6A4-5267-480D-B6A0-80A9AB66077A}"/>
    <dgm:cxn modelId="{5D4D892B-AEE9-48AE-AF13-CCD67DF5C7DA}" type="presOf" srcId="{A0A14EC2-5F2C-419C-9386-9DCD90EA2E2F}" destId="{B9904960-80BA-4EC2-B71E-4F5A329BFDC3}" srcOrd="0" destOrd="0" presId="urn:microsoft.com/office/officeart/2005/8/layout/matrix3"/>
    <dgm:cxn modelId="{6E21467F-6302-4B08-9F4E-A516677AD2C7}" type="presOf" srcId="{7C77CC16-1FF7-43F6-B93F-E8D78EC6203D}" destId="{855AD708-0E8D-43A5-AE2E-753789FA640D}" srcOrd="0" destOrd="0" presId="urn:microsoft.com/office/officeart/2005/8/layout/matrix3"/>
    <dgm:cxn modelId="{341F029E-E9F3-407C-BD0C-3EE2E8C8FB0B}" type="presOf" srcId="{3C5B8CB5-9661-4E36-A78A-B13B173F0F0D}" destId="{22B23EBA-5155-44BD-8FF8-C56811F1A2ED}" srcOrd="0" destOrd="0" presId="urn:microsoft.com/office/officeart/2005/8/layout/matrix3"/>
    <dgm:cxn modelId="{3B32EA8B-B3BD-4691-8846-C05CA00CBF11}" type="presParOf" srcId="{C9BC4CCE-37D1-447A-82F6-309C16CB4CE2}" destId="{6DE39CAA-C55D-4BCA-B786-821B41808143}" srcOrd="0" destOrd="0" presId="urn:microsoft.com/office/officeart/2005/8/layout/matrix3"/>
    <dgm:cxn modelId="{14597E11-0076-4260-A74C-D117C7C4322D}" type="presParOf" srcId="{C9BC4CCE-37D1-447A-82F6-309C16CB4CE2}" destId="{466A0446-140E-48B8-9E73-84BB39F79CE8}" srcOrd="1" destOrd="0" presId="urn:microsoft.com/office/officeart/2005/8/layout/matrix3"/>
    <dgm:cxn modelId="{85BD9545-436B-4488-968E-EF1AA700CAFA}" type="presParOf" srcId="{C9BC4CCE-37D1-447A-82F6-309C16CB4CE2}" destId="{855AD708-0E8D-43A5-AE2E-753789FA640D}" srcOrd="2" destOrd="0" presId="urn:microsoft.com/office/officeart/2005/8/layout/matrix3"/>
    <dgm:cxn modelId="{4713CCDF-67E3-4DD7-A6D7-AF49EAD3E30D}" type="presParOf" srcId="{C9BC4CCE-37D1-447A-82F6-309C16CB4CE2}" destId="{B9904960-80BA-4EC2-B71E-4F5A329BFDC3}" srcOrd="3" destOrd="0" presId="urn:microsoft.com/office/officeart/2005/8/layout/matrix3"/>
    <dgm:cxn modelId="{E1DD322B-29A6-4C9D-B2A1-D9A382ACF7D8}" type="presParOf" srcId="{C9BC4CCE-37D1-447A-82F6-309C16CB4CE2}" destId="{22B23EBA-5155-44BD-8FF8-C56811F1A2E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21971A-545C-4C65-B0E2-12CE45C23FE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46682-A006-47F8-909E-87DC290CEAB5}">
      <dgm:prSet phldrT="[Text]"/>
      <dgm:spPr/>
      <dgm:t>
        <a:bodyPr/>
        <a:lstStyle/>
        <a:p>
          <a:r>
            <a:rPr lang="en-US" dirty="0" smtClean="0"/>
            <a:t>What and how are you using the material?</a:t>
          </a:r>
          <a:endParaRPr lang="en-US" dirty="0"/>
        </a:p>
      </dgm:t>
    </dgm:pt>
    <dgm:pt modelId="{C71021A6-D9E1-4AAE-8ED0-724CA09647DF}" type="parTrans" cxnId="{9202A1A5-5BD4-4396-95B1-8B9E0AF74F96}">
      <dgm:prSet/>
      <dgm:spPr/>
      <dgm:t>
        <a:bodyPr/>
        <a:lstStyle/>
        <a:p>
          <a:endParaRPr lang="en-US"/>
        </a:p>
      </dgm:t>
    </dgm:pt>
    <dgm:pt modelId="{182278BA-7C23-44CA-957B-79E8C8D0EAB5}" type="sibTrans" cxnId="{9202A1A5-5BD4-4396-95B1-8B9E0AF74F96}">
      <dgm:prSet/>
      <dgm:spPr/>
      <dgm:t>
        <a:bodyPr/>
        <a:lstStyle/>
        <a:p>
          <a:endParaRPr lang="en-US"/>
        </a:p>
      </dgm:t>
    </dgm:pt>
    <dgm:pt modelId="{7C77CC16-1FF7-43F6-B93F-E8D78EC6203D}">
      <dgm:prSet phldrT="[Text]"/>
      <dgm:spPr/>
      <dgm:t>
        <a:bodyPr/>
        <a:lstStyle/>
        <a:p>
          <a:r>
            <a:rPr lang="en-US" dirty="0" smtClean="0"/>
            <a:t>What kind of work is it?  </a:t>
          </a:r>
          <a:endParaRPr lang="en-US" dirty="0"/>
        </a:p>
      </dgm:t>
    </dgm:pt>
    <dgm:pt modelId="{133A86A2-83F0-43E0-81C5-021C7E795EA8}" type="parTrans" cxnId="{CEA2426F-8412-468C-9150-5721E310F183}">
      <dgm:prSet/>
      <dgm:spPr/>
      <dgm:t>
        <a:bodyPr/>
        <a:lstStyle/>
        <a:p>
          <a:endParaRPr lang="en-US"/>
        </a:p>
      </dgm:t>
    </dgm:pt>
    <dgm:pt modelId="{26C9E077-C58F-4D55-BE92-CAA7ED78D3A1}" type="sibTrans" cxnId="{CEA2426F-8412-468C-9150-5721E310F183}">
      <dgm:prSet/>
      <dgm:spPr/>
      <dgm:t>
        <a:bodyPr/>
        <a:lstStyle/>
        <a:p>
          <a:endParaRPr lang="en-US"/>
        </a:p>
      </dgm:t>
    </dgm:pt>
    <dgm:pt modelId="{A0A14EC2-5F2C-419C-9386-9DCD90EA2E2F}">
      <dgm:prSet phldrT="[Text]"/>
      <dgm:spPr/>
      <dgm:t>
        <a:bodyPr/>
        <a:lstStyle/>
        <a:p>
          <a:r>
            <a:rPr lang="en-US" dirty="0" smtClean="0"/>
            <a:t>Are you using a few words, sentences or the whole thing?  Volume can matter.</a:t>
          </a:r>
          <a:endParaRPr lang="en-US" dirty="0"/>
        </a:p>
      </dgm:t>
    </dgm:pt>
    <dgm:pt modelId="{D3543660-41D8-4404-873F-D46F195D8651}" type="parTrans" cxnId="{FA6F4AAF-ECBF-4219-BE45-E835017DB12E}">
      <dgm:prSet/>
      <dgm:spPr/>
      <dgm:t>
        <a:bodyPr/>
        <a:lstStyle/>
        <a:p>
          <a:endParaRPr lang="en-US"/>
        </a:p>
      </dgm:t>
    </dgm:pt>
    <dgm:pt modelId="{8BE4F6A4-5267-480D-B6A0-80A9AB66077A}" type="sibTrans" cxnId="{FA6F4AAF-ECBF-4219-BE45-E835017DB12E}">
      <dgm:prSet/>
      <dgm:spPr/>
      <dgm:t>
        <a:bodyPr/>
        <a:lstStyle/>
        <a:p>
          <a:endParaRPr lang="en-US"/>
        </a:p>
      </dgm:t>
    </dgm:pt>
    <dgm:pt modelId="{3C5B8CB5-9661-4E36-A78A-B13B173F0F0D}">
      <dgm:prSet phldrT="[Text]" custT="1"/>
      <dgm:spPr/>
      <dgm:t>
        <a:bodyPr/>
        <a:lstStyle/>
        <a:p>
          <a:r>
            <a:rPr lang="en-US" sz="2400" dirty="0" smtClean="0"/>
            <a:t>It’s all about the $$...How does it effect commerce</a:t>
          </a:r>
          <a:endParaRPr lang="en-US" sz="2400" dirty="0"/>
        </a:p>
      </dgm:t>
    </dgm:pt>
    <dgm:pt modelId="{67770EE1-B99D-445B-94AE-AE653A3DE1BE}" type="parTrans" cxnId="{681B9382-3CF2-4716-A985-C567C52595FF}">
      <dgm:prSet/>
      <dgm:spPr/>
      <dgm:t>
        <a:bodyPr/>
        <a:lstStyle/>
        <a:p>
          <a:endParaRPr lang="en-US"/>
        </a:p>
      </dgm:t>
    </dgm:pt>
    <dgm:pt modelId="{4827FE1F-8754-48DA-8E51-DE5C34778561}" type="sibTrans" cxnId="{681B9382-3CF2-4716-A985-C567C52595FF}">
      <dgm:prSet/>
      <dgm:spPr/>
      <dgm:t>
        <a:bodyPr/>
        <a:lstStyle/>
        <a:p>
          <a:endParaRPr lang="en-US"/>
        </a:p>
      </dgm:t>
    </dgm:pt>
    <dgm:pt modelId="{C9BC4CCE-37D1-447A-82F6-309C16CB4CE2}" type="pres">
      <dgm:prSet presAssocID="{2F21971A-545C-4C65-B0E2-12CE45C23F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39CAA-C55D-4BCA-B786-821B41808143}" type="pres">
      <dgm:prSet presAssocID="{2F21971A-545C-4C65-B0E2-12CE45C23FE2}" presName="diamond" presStyleLbl="bgShp" presStyleIdx="0" presStyleCnt="1"/>
      <dgm:spPr/>
    </dgm:pt>
    <dgm:pt modelId="{466A0446-140E-48B8-9E73-84BB39F79CE8}" type="pres">
      <dgm:prSet presAssocID="{2F21971A-545C-4C65-B0E2-12CE45C23FE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AD708-0E8D-43A5-AE2E-753789FA640D}" type="pres">
      <dgm:prSet presAssocID="{2F21971A-545C-4C65-B0E2-12CE45C23FE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04960-80BA-4EC2-B71E-4F5A329BFDC3}" type="pres">
      <dgm:prSet presAssocID="{2F21971A-545C-4C65-B0E2-12CE45C23FE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23EBA-5155-44BD-8FF8-C56811F1A2ED}" type="pres">
      <dgm:prSet presAssocID="{2F21971A-545C-4C65-B0E2-12CE45C23FE2}" presName="quad4" presStyleLbl="node1" presStyleIdx="3" presStyleCnt="4" custScaleX="219943" custScaleY="148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12766E-EED9-4FC7-AB59-EEEBCA72B579}" type="presOf" srcId="{3C5B8CB5-9661-4E36-A78A-B13B173F0F0D}" destId="{22B23EBA-5155-44BD-8FF8-C56811F1A2ED}" srcOrd="0" destOrd="0" presId="urn:microsoft.com/office/officeart/2005/8/layout/matrix3"/>
    <dgm:cxn modelId="{681B9382-3CF2-4716-A985-C567C52595FF}" srcId="{2F21971A-545C-4C65-B0E2-12CE45C23FE2}" destId="{3C5B8CB5-9661-4E36-A78A-B13B173F0F0D}" srcOrd="3" destOrd="0" parTransId="{67770EE1-B99D-445B-94AE-AE653A3DE1BE}" sibTransId="{4827FE1F-8754-48DA-8E51-DE5C34778561}"/>
    <dgm:cxn modelId="{CEA2426F-8412-468C-9150-5721E310F183}" srcId="{2F21971A-545C-4C65-B0E2-12CE45C23FE2}" destId="{7C77CC16-1FF7-43F6-B93F-E8D78EC6203D}" srcOrd="1" destOrd="0" parTransId="{133A86A2-83F0-43E0-81C5-021C7E795EA8}" sibTransId="{26C9E077-C58F-4D55-BE92-CAA7ED78D3A1}"/>
    <dgm:cxn modelId="{A3456ADE-FAF3-446B-9E66-BF932A7D8225}" type="presOf" srcId="{2F21971A-545C-4C65-B0E2-12CE45C23FE2}" destId="{C9BC4CCE-37D1-447A-82F6-309C16CB4CE2}" srcOrd="0" destOrd="0" presId="urn:microsoft.com/office/officeart/2005/8/layout/matrix3"/>
    <dgm:cxn modelId="{9202A1A5-5BD4-4396-95B1-8B9E0AF74F96}" srcId="{2F21971A-545C-4C65-B0E2-12CE45C23FE2}" destId="{30946682-A006-47F8-909E-87DC290CEAB5}" srcOrd="0" destOrd="0" parTransId="{C71021A6-D9E1-4AAE-8ED0-724CA09647DF}" sibTransId="{182278BA-7C23-44CA-957B-79E8C8D0EAB5}"/>
    <dgm:cxn modelId="{FA6F4AAF-ECBF-4219-BE45-E835017DB12E}" srcId="{2F21971A-545C-4C65-B0E2-12CE45C23FE2}" destId="{A0A14EC2-5F2C-419C-9386-9DCD90EA2E2F}" srcOrd="2" destOrd="0" parTransId="{D3543660-41D8-4404-873F-D46F195D8651}" sibTransId="{8BE4F6A4-5267-480D-B6A0-80A9AB66077A}"/>
    <dgm:cxn modelId="{A4F4E78B-B917-47D1-A0B3-5869B155F9B3}" type="presOf" srcId="{30946682-A006-47F8-909E-87DC290CEAB5}" destId="{466A0446-140E-48B8-9E73-84BB39F79CE8}" srcOrd="0" destOrd="0" presId="urn:microsoft.com/office/officeart/2005/8/layout/matrix3"/>
    <dgm:cxn modelId="{6C9BD129-DE9F-4C5A-AE4F-27E398737F11}" type="presOf" srcId="{A0A14EC2-5F2C-419C-9386-9DCD90EA2E2F}" destId="{B9904960-80BA-4EC2-B71E-4F5A329BFDC3}" srcOrd="0" destOrd="0" presId="urn:microsoft.com/office/officeart/2005/8/layout/matrix3"/>
    <dgm:cxn modelId="{D86AC6A5-C2AC-4C35-ACDB-1B1190E8E8EC}" type="presOf" srcId="{7C77CC16-1FF7-43F6-B93F-E8D78EC6203D}" destId="{855AD708-0E8D-43A5-AE2E-753789FA640D}" srcOrd="0" destOrd="0" presId="urn:microsoft.com/office/officeart/2005/8/layout/matrix3"/>
    <dgm:cxn modelId="{05D9ED2C-9AE3-42A5-970B-D7EE85CD7976}" type="presParOf" srcId="{C9BC4CCE-37D1-447A-82F6-309C16CB4CE2}" destId="{6DE39CAA-C55D-4BCA-B786-821B41808143}" srcOrd="0" destOrd="0" presId="urn:microsoft.com/office/officeart/2005/8/layout/matrix3"/>
    <dgm:cxn modelId="{FD6939B0-81BC-411B-9CCB-71A4ECDD5DE6}" type="presParOf" srcId="{C9BC4CCE-37D1-447A-82F6-309C16CB4CE2}" destId="{466A0446-140E-48B8-9E73-84BB39F79CE8}" srcOrd="1" destOrd="0" presId="urn:microsoft.com/office/officeart/2005/8/layout/matrix3"/>
    <dgm:cxn modelId="{5C01F476-57D4-4879-B5B7-2718C98DC723}" type="presParOf" srcId="{C9BC4CCE-37D1-447A-82F6-309C16CB4CE2}" destId="{855AD708-0E8D-43A5-AE2E-753789FA640D}" srcOrd="2" destOrd="0" presId="urn:microsoft.com/office/officeart/2005/8/layout/matrix3"/>
    <dgm:cxn modelId="{0A89052E-8FC3-4B71-B53C-96F9F44C19C4}" type="presParOf" srcId="{C9BC4CCE-37D1-447A-82F6-309C16CB4CE2}" destId="{B9904960-80BA-4EC2-B71E-4F5A329BFDC3}" srcOrd="3" destOrd="0" presId="urn:microsoft.com/office/officeart/2005/8/layout/matrix3"/>
    <dgm:cxn modelId="{B5595C75-7259-4EBA-A23B-88292E9A4529}" type="presParOf" srcId="{C9BC4CCE-37D1-447A-82F6-309C16CB4CE2}" destId="{22B23EBA-5155-44BD-8FF8-C56811F1A2E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39CAA-C55D-4BCA-B786-821B41808143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A0446-140E-48B8-9E73-84BB39F79CE8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What and how are you using the material?</a:t>
          </a:r>
          <a:endParaRPr lang="en-US" sz="1500" kern="1200" dirty="0"/>
        </a:p>
      </dsp:txBody>
      <dsp:txXfrm>
        <a:off x="1479451" y="463451"/>
        <a:ext cx="1430218" cy="1430218"/>
      </dsp:txXfrm>
    </dsp:sp>
    <dsp:sp modelId="{855AD708-0E8D-43A5-AE2E-753789FA640D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What kind of work is it?  </a:t>
          </a:r>
          <a:endParaRPr lang="en-US" sz="1500" kern="1200" dirty="0"/>
        </a:p>
      </dsp:txBody>
      <dsp:txXfrm>
        <a:off x="3186331" y="463451"/>
        <a:ext cx="1430218" cy="1430218"/>
      </dsp:txXfrm>
    </dsp:sp>
    <dsp:sp modelId="{B9904960-80BA-4EC2-B71E-4F5A329BFDC3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Are you using a few words, sentences or the whole thing?  Volume can matter.</a:t>
          </a:r>
          <a:endParaRPr lang="en-US" sz="1500" kern="1200" dirty="0"/>
        </a:p>
      </dsp:txBody>
      <dsp:txXfrm>
        <a:off x="1479451" y="2170331"/>
        <a:ext cx="1430218" cy="1430218"/>
      </dsp:txXfrm>
    </dsp:sp>
    <dsp:sp modelId="{22B23EBA-5155-44BD-8FF8-C56811F1A2ED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It’s all about the $$...How does it effect commerce</a:t>
          </a:r>
          <a:endParaRPr lang="en-US" sz="1500" kern="1200" dirty="0"/>
        </a:p>
      </dsp:txBody>
      <dsp:txXfrm>
        <a:off x="3186331" y="2170331"/>
        <a:ext cx="1430218" cy="143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39CAA-C55D-4BCA-B786-821B41808143}">
      <dsp:nvSpPr>
        <dsp:cNvPr id="0" name=""/>
        <dsp:cNvSpPr/>
      </dsp:nvSpPr>
      <dsp:spPr>
        <a:xfrm>
          <a:off x="914399" y="42006"/>
          <a:ext cx="3200400" cy="32004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A0446-140E-48B8-9E73-84BB39F79CE8}">
      <dsp:nvSpPr>
        <dsp:cNvPr id="0" name=""/>
        <dsp:cNvSpPr/>
      </dsp:nvSpPr>
      <dsp:spPr>
        <a:xfrm>
          <a:off x="930401" y="-42006"/>
          <a:ext cx="1824229" cy="2024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and how are you using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material?</a:t>
          </a:r>
          <a:endParaRPr lang="en-US" sz="2000" kern="1200" dirty="0"/>
        </a:p>
      </dsp:txBody>
      <dsp:txXfrm>
        <a:off x="1019453" y="47046"/>
        <a:ext cx="1646125" cy="1846155"/>
      </dsp:txXfrm>
    </dsp:sp>
    <dsp:sp modelId="{855AD708-0E8D-43A5-AE2E-753789FA640D}">
      <dsp:nvSpPr>
        <dsp:cNvPr id="0" name=""/>
        <dsp:cNvSpPr/>
      </dsp:nvSpPr>
      <dsp:spPr>
        <a:xfrm>
          <a:off x="2814633" y="320045"/>
          <a:ext cx="1248156" cy="124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kind of work is it?  </a:t>
          </a:r>
          <a:endParaRPr lang="en-US" sz="1200" kern="1200" dirty="0"/>
        </a:p>
      </dsp:txBody>
      <dsp:txXfrm>
        <a:off x="2875563" y="380975"/>
        <a:ext cx="1126296" cy="1126296"/>
      </dsp:txXfrm>
    </dsp:sp>
    <dsp:sp modelId="{B9904960-80BA-4EC2-B71E-4F5A329BFDC3}">
      <dsp:nvSpPr>
        <dsp:cNvPr id="0" name=""/>
        <dsp:cNvSpPr/>
      </dsp:nvSpPr>
      <dsp:spPr>
        <a:xfrm>
          <a:off x="1218437" y="1690212"/>
          <a:ext cx="1248156" cy="124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Are you using a few words, sentences or the whole thing?  Volume can matter.</a:t>
          </a:r>
          <a:endParaRPr lang="en-US" sz="1200" kern="1200" dirty="0"/>
        </a:p>
      </dsp:txBody>
      <dsp:txXfrm>
        <a:off x="1279367" y="1751142"/>
        <a:ext cx="1126296" cy="1126296"/>
      </dsp:txXfrm>
    </dsp:sp>
    <dsp:sp modelId="{22B23EBA-5155-44BD-8FF8-C56811F1A2ED}">
      <dsp:nvSpPr>
        <dsp:cNvPr id="0" name=""/>
        <dsp:cNvSpPr/>
      </dsp:nvSpPr>
      <dsp:spPr>
        <a:xfrm>
          <a:off x="2562606" y="1690212"/>
          <a:ext cx="1248156" cy="124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It’s all about the $$...How does it effect commerce</a:t>
          </a:r>
          <a:endParaRPr lang="en-US" sz="1200" kern="1200" dirty="0"/>
        </a:p>
      </dsp:txBody>
      <dsp:txXfrm>
        <a:off x="2623536" y="1751142"/>
        <a:ext cx="1126296" cy="1126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39CAA-C55D-4BCA-B786-821B41808143}">
      <dsp:nvSpPr>
        <dsp:cNvPr id="0" name=""/>
        <dsp:cNvSpPr/>
      </dsp:nvSpPr>
      <dsp:spPr>
        <a:xfrm>
          <a:off x="647700" y="0"/>
          <a:ext cx="3581400" cy="35814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A0446-140E-48B8-9E73-84BB39F79CE8}">
      <dsp:nvSpPr>
        <dsp:cNvPr id="0" name=""/>
        <dsp:cNvSpPr/>
      </dsp:nvSpPr>
      <dsp:spPr>
        <a:xfrm>
          <a:off x="987933" y="340233"/>
          <a:ext cx="1396746" cy="1396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What and how are you using the material?</a:t>
          </a:r>
          <a:endParaRPr lang="en-US" sz="1300" kern="1200" dirty="0"/>
        </a:p>
      </dsp:txBody>
      <dsp:txXfrm>
        <a:off x="1056117" y="408417"/>
        <a:ext cx="1260378" cy="1260378"/>
      </dsp:txXfrm>
    </dsp:sp>
    <dsp:sp modelId="{855AD708-0E8D-43A5-AE2E-753789FA640D}">
      <dsp:nvSpPr>
        <dsp:cNvPr id="0" name=""/>
        <dsp:cNvSpPr/>
      </dsp:nvSpPr>
      <dsp:spPr>
        <a:xfrm>
          <a:off x="2387337" y="6"/>
          <a:ext cx="1651261" cy="1898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 kind of work is it?   </a:t>
          </a:r>
          <a:endParaRPr lang="en-US" sz="2800" kern="1200" dirty="0"/>
        </a:p>
      </dsp:txBody>
      <dsp:txXfrm>
        <a:off x="2467945" y="80614"/>
        <a:ext cx="1490045" cy="1736919"/>
      </dsp:txXfrm>
    </dsp:sp>
    <dsp:sp modelId="{B9904960-80BA-4EC2-B71E-4F5A329BFDC3}">
      <dsp:nvSpPr>
        <dsp:cNvPr id="0" name=""/>
        <dsp:cNvSpPr/>
      </dsp:nvSpPr>
      <dsp:spPr>
        <a:xfrm>
          <a:off x="987933" y="1844421"/>
          <a:ext cx="1396746" cy="1396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Are you using a few words, sentences or the whole thing?  Volume can matter.</a:t>
          </a:r>
          <a:endParaRPr lang="en-US" sz="1300" kern="1200" dirty="0"/>
        </a:p>
      </dsp:txBody>
      <dsp:txXfrm>
        <a:off x="1056117" y="1912605"/>
        <a:ext cx="1260378" cy="1260378"/>
      </dsp:txXfrm>
    </dsp:sp>
    <dsp:sp modelId="{22B23EBA-5155-44BD-8FF8-C56811F1A2ED}">
      <dsp:nvSpPr>
        <dsp:cNvPr id="0" name=""/>
        <dsp:cNvSpPr/>
      </dsp:nvSpPr>
      <dsp:spPr>
        <a:xfrm>
          <a:off x="2492121" y="1844421"/>
          <a:ext cx="1396746" cy="1396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It’s all about the $$...How does it effect commerce</a:t>
          </a:r>
          <a:endParaRPr lang="en-US" sz="1300" kern="1200" dirty="0"/>
        </a:p>
      </dsp:txBody>
      <dsp:txXfrm>
        <a:off x="2560305" y="1912605"/>
        <a:ext cx="1260378" cy="1260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39CAA-C55D-4BCA-B786-821B41808143}">
      <dsp:nvSpPr>
        <dsp:cNvPr id="0" name=""/>
        <dsp:cNvSpPr/>
      </dsp:nvSpPr>
      <dsp:spPr>
        <a:xfrm>
          <a:off x="505540" y="-38098"/>
          <a:ext cx="3378200" cy="33782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A0446-140E-48B8-9E73-84BB39F79CE8}">
      <dsp:nvSpPr>
        <dsp:cNvPr id="0" name=""/>
        <dsp:cNvSpPr/>
      </dsp:nvSpPr>
      <dsp:spPr>
        <a:xfrm>
          <a:off x="826469" y="282830"/>
          <a:ext cx="1317498" cy="1317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and how are you using the material?</a:t>
          </a:r>
          <a:endParaRPr lang="en-US" sz="1200" kern="1200" dirty="0"/>
        </a:p>
      </dsp:txBody>
      <dsp:txXfrm>
        <a:off x="890784" y="347145"/>
        <a:ext cx="1188868" cy="1188868"/>
      </dsp:txXfrm>
    </dsp:sp>
    <dsp:sp modelId="{855AD708-0E8D-43A5-AE2E-753789FA640D}">
      <dsp:nvSpPr>
        <dsp:cNvPr id="0" name=""/>
        <dsp:cNvSpPr/>
      </dsp:nvSpPr>
      <dsp:spPr>
        <a:xfrm>
          <a:off x="2245313" y="282830"/>
          <a:ext cx="1317498" cy="1317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kind of work is it?  </a:t>
          </a:r>
          <a:endParaRPr lang="en-US" sz="1200" kern="1200" dirty="0"/>
        </a:p>
      </dsp:txBody>
      <dsp:txXfrm>
        <a:off x="2309628" y="347145"/>
        <a:ext cx="1188868" cy="1188868"/>
      </dsp:txXfrm>
    </dsp:sp>
    <dsp:sp modelId="{B9904960-80BA-4EC2-B71E-4F5A329BFDC3}">
      <dsp:nvSpPr>
        <dsp:cNvPr id="0" name=""/>
        <dsp:cNvSpPr/>
      </dsp:nvSpPr>
      <dsp:spPr>
        <a:xfrm>
          <a:off x="231059" y="1304547"/>
          <a:ext cx="2508318" cy="2111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Are you using a few words, sentences or the whole thing?  Volume can matter.</a:t>
          </a:r>
          <a:endParaRPr lang="en-US" sz="2400" kern="1200" dirty="0"/>
        </a:p>
      </dsp:txBody>
      <dsp:txXfrm>
        <a:off x="334146" y="1407634"/>
        <a:ext cx="2302144" cy="1905577"/>
      </dsp:txXfrm>
    </dsp:sp>
    <dsp:sp modelId="{22B23EBA-5155-44BD-8FF8-C56811F1A2ED}">
      <dsp:nvSpPr>
        <dsp:cNvPr id="0" name=""/>
        <dsp:cNvSpPr/>
      </dsp:nvSpPr>
      <dsp:spPr>
        <a:xfrm>
          <a:off x="2754157" y="1439867"/>
          <a:ext cx="1059913" cy="1072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It’s all about the $$...How does it effect commerce</a:t>
          </a:r>
          <a:endParaRPr lang="en-US" sz="1200" kern="1200" dirty="0"/>
        </a:p>
      </dsp:txBody>
      <dsp:txXfrm>
        <a:off x="2805898" y="1491608"/>
        <a:ext cx="956431" cy="969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39CAA-C55D-4BCA-B786-821B41808143}">
      <dsp:nvSpPr>
        <dsp:cNvPr id="0" name=""/>
        <dsp:cNvSpPr/>
      </dsp:nvSpPr>
      <dsp:spPr>
        <a:xfrm>
          <a:off x="723900" y="0"/>
          <a:ext cx="2743200" cy="27432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A0446-140E-48B8-9E73-84BB39F79CE8}">
      <dsp:nvSpPr>
        <dsp:cNvPr id="0" name=""/>
        <dsp:cNvSpPr/>
      </dsp:nvSpPr>
      <dsp:spPr>
        <a:xfrm>
          <a:off x="984504" y="260603"/>
          <a:ext cx="1069848" cy="106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and how are you using the material?</a:t>
          </a:r>
          <a:endParaRPr lang="en-US" sz="1000" kern="1200" dirty="0"/>
        </a:p>
      </dsp:txBody>
      <dsp:txXfrm>
        <a:off x="1036730" y="312829"/>
        <a:ext cx="965396" cy="965396"/>
      </dsp:txXfrm>
    </dsp:sp>
    <dsp:sp modelId="{855AD708-0E8D-43A5-AE2E-753789FA640D}">
      <dsp:nvSpPr>
        <dsp:cNvPr id="0" name=""/>
        <dsp:cNvSpPr/>
      </dsp:nvSpPr>
      <dsp:spPr>
        <a:xfrm>
          <a:off x="2136648" y="260603"/>
          <a:ext cx="1069848" cy="106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kind of work is it?  </a:t>
          </a:r>
          <a:endParaRPr lang="en-US" sz="1000" kern="1200" dirty="0"/>
        </a:p>
      </dsp:txBody>
      <dsp:txXfrm>
        <a:off x="2188874" y="312829"/>
        <a:ext cx="965396" cy="965396"/>
      </dsp:txXfrm>
    </dsp:sp>
    <dsp:sp modelId="{B9904960-80BA-4EC2-B71E-4F5A329BFDC3}">
      <dsp:nvSpPr>
        <dsp:cNvPr id="0" name=""/>
        <dsp:cNvSpPr/>
      </dsp:nvSpPr>
      <dsp:spPr>
        <a:xfrm>
          <a:off x="984504" y="1412747"/>
          <a:ext cx="1069848" cy="106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Are you using a few words, sentences or the whole thing?  Volume can matter.</a:t>
          </a:r>
          <a:endParaRPr lang="en-US" sz="1000" kern="1200" dirty="0"/>
        </a:p>
      </dsp:txBody>
      <dsp:txXfrm>
        <a:off x="1036730" y="1464973"/>
        <a:ext cx="965396" cy="965396"/>
      </dsp:txXfrm>
    </dsp:sp>
    <dsp:sp modelId="{22B23EBA-5155-44BD-8FF8-C56811F1A2ED}">
      <dsp:nvSpPr>
        <dsp:cNvPr id="0" name=""/>
        <dsp:cNvSpPr/>
      </dsp:nvSpPr>
      <dsp:spPr>
        <a:xfrm>
          <a:off x="1495044" y="1152143"/>
          <a:ext cx="2353055" cy="1591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It’s all about the $$...How does it effect commerce</a:t>
          </a:r>
          <a:endParaRPr lang="en-US" sz="2400" kern="1200" dirty="0"/>
        </a:p>
      </dsp:txBody>
      <dsp:txXfrm>
        <a:off x="1572713" y="1229812"/>
        <a:ext cx="2197717" cy="143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0E375-8679-4245-B6BD-BFBEC7AD328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64A84-C96B-482E-95D0-51902AE77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4A84-C96B-482E-95D0-51902AE77F6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4A84-C96B-482E-95D0-51902AE77F6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4A84-C96B-482E-95D0-51902AE77F6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4A84-C96B-482E-95D0-51902AE77F6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4A84-C96B-482E-95D0-51902AE77F6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4CB29A-58AD-442E-9A3B-03C4D88FF147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EE40AD-459B-4E16-8028-71065E5ED4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publicschool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i="1" dirty="0" smtClean="0"/>
              <a:t>This presentation has been prepared under fair use exemption of the U.S. Copyright Law and are restricted from further use.</a:t>
            </a:r>
            <a:endParaRPr lang="en-US" sz="18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Copyright 101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“Fair Use”</a:t>
            </a:r>
            <a:endParaRPr lang="en-US" sz="5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9193792"/>
              </p:ext>
            </p:extLst>
          </p:nvPr>
        </p:nvGraphicFramePr>
        <p:xfrm>
          <a:off x="381000" y="1295400"/>
          <a:ext cx="41148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19600" y="19050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Using small amounts of a whole text can weigh towards fairness.</a:t>
            </a:r>
          </a:p>
          <a:p>
            <a:endParaRPr lang="en-US" sz="3200" dirty="0"/>
          </a:p>
          <a:p>
            <a:r>
              <a:rPr lang="en-US" sz="3200" dirty="0" smtClean="0"/>
              <a:t>If you have a picture you are going to use in a lecture, sometimes it is “fair” to use the whole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622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“Fair Use”</a:t>
            </a:r>
            <a:endParaRPr lang="en-US" sz="5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4777423"/>
              </p:ext>
            </p:extLst>
          </p:nvPr>
        </p:nvGraphicFramePr>
        <p:xfrm>
          <a:off x="-152400" y="685800"/>
          <a:ext cx="4572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38601" y="19050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factor can weight more heavily against other “fair use” factors.</a:t>
            </a:r>
          </a:p>
          <a:p>
            <a:endParaRPr lang="en-US" sz="3200" dirty="0"/>
          </a:p>
          <a:p>
            <a:r>
              <a:rPr lang="en-US" sz="3200" dirty="0" smtClean="0"/>
              <a:t>If the use does not harm the possible market or value of a particular copyrighted work, then more likely to be fair.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484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HELP!  What are some </a:t>
            </a:r>
            <a:r>
              <a:rPr lang="en-US" sz="5400" b="1" i="1" dirty="0" smtClean="0"/>
              <a:t>general</a:t>
            </a:r>
            <a:r>
              <a:rPr lang="en-US" sz="5400" dirty="0" smtClean="0"/>
              <a:t> guidelines that I can follow for my next multimedia project?</a:t>
            </a:r>
            <a:endParaRPr lang="en-US" sz="5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General Multimedia Guidelines</a:t>
            </a:r>
            <a:br>
              <a:rPr lang="en-US" sz="5400" dirty="0" smtClean="0"/>
            </a:br>
            <a:r>
              <a:rPr lang="en-US" sz="2000" dirty="0" smtClean="0"/>
              <a:t>(citation requirements)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 smtClean="0"/>
              <a:t>Full bibliographic information and all sources cited when available</a:t>
            </a:r>
          </a:p>
          <a:p>
            <a:r>
              <a:rPr lang="en-US" dirty="0" smtClean="0"/>
              <a:t>If copyright details are shown in the original work, students must display this information as well</a:t>
            </a:r>
          </a:p>
          <a:p>
            <a:r>
              <a:rPr lang="en-US" dirty="0" smtClean="0"/>
              <a:t>Separate bibliography section may be used for images unless utilized in distance learning; distance learning projects must have the source  information visible with the picture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General Multimedia Guidelines</a:t>
            </a:r>
            <a:br>
              <a:rPr lang="en-US" sz="5400" dirty="0" smtClean="0"/>
            </a:br>
            <a:r>
              <a:rPr lang="en-US" sz="2000" dirty="0" smtClean="0"/>
              <a:t>(for </a:t>
            </a:r>
            <a:r>
              <a:rPr lang="en-US" sz="2200" b="1" dirty="0" smtClean="0"/>
              <a:t>students</a:t>
            </a:r>
            <a:r>
              <a:rPr lang="en-US" sz="2000" dirty="0" smtClean="0"/>
              <a:t> and educators)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 smtClean="0"/>
              <a:t>Students do not need to write for permission if their presentation falls within fair use guidelines</a:t>
            </a:r>
          </a:p>
          <a:p>
            <a:r>
              <a:rPr lang="en-US" dirty="0" smtClean="0"/>
              <a:t>If there is a possibility, however, their project which incorporates copyrighted works could result in a larger dissemination, it is strongly recommended to get permissions</a:t>
            </a:r>
          </a:p>
          <a:p>
            <a:r>
              <a:rPr lang="en-US" dirty="0" smtClean="0"/>
              <a:t>Proper credits and citations should appear within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What SHOULD I Do if I Am Using Someone Else’s Words?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Up to 10% of a copyrighted work or 1000 words – the lesser of the two</a:t>
            </a:r>
          </a:p>
          <a:p>
            <a:r>
              <a:rPr lang="en-US" dirty="0" smtClean="0"/>
              <a:t>Poems</a:t>
            </a:r>
          </a:p>
          <a:p>
            <a:pPr lvl="1"/>
            <a:r>
              <a:rPr lang="en-US" dirty="0" smtClean="0"/>
              <a:t>250 words or less (if entire poem is 250, can use entire work)</a:t>
            </a:r>
          </a:p>
          <a:p>
            <a:pPr lvl="1"/>
            <a:r>
              <a:rPr lang="en-US" dirty="0" smtClean="0"/>
              <a:t>If working from an anthology, no more than 5 poems (or excerpts) - from different poets</a:t>
            </a:r>
          </a:p>
          <a:p>
            <a:pPr lvl="1"/>
            <a:r>
              <a:rPr lang="en-US" dirty="0" smtClean="0"/>
              <a:t>Only 3 poems per poet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What SHOULD I Do if I Am Using Someone Else’s Musical Score?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10% of a copyrighted musical composition, maximum of 30 seconds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10% of a body of sound recording, maximum of 30 seconds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Cannot alter basic melody or fundamental character of the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SHOULD I Do if</a:t>
            </a:r>
            <a:br>
              <a:rPr lang="en-US" sz="4800" dirty="0" smtClean="0"/>
            </a:br>
            <a:r>
              <a:rPr lang="en-US" sz="4800" dirty="0" smtClean="0"/>
              <a:t> I Am Using a Film?</a:t>
            </a:r>
            <a:endParaRPr lang="en-US" sz="4800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Up to 100% of a copyrighted work or 3 minutes (the lesser of the  two)</a:t>
            </a:r>
          </a:p>
          <a:p>
            <a:endParaRPr lang="en-US" dirty="0"/>
          </a:p>
          <a:p>
            <a:r>
              <a:rPr lang="en-US" dirty="0" smtClean="0"/>
              <a:t>No alteration of clip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I tape it off the TV?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an educational “fair use” policy for purposes such as teaching, research, scholarship, criticism, parody and news reporting.</a:t>
            </a:r>
          </a:p>
          <a:p>
            <a:r>
              <a:rPr lang="en-US" dirty="0" smtClean="0"/>
              <a:t>Basic rules:</a:t>
            </a:r>
          </a:p>
          <a:p>
            <a:pPr lvl="1"/>
            <a:r>
              <a:rPr lang="en-US" dirty="0" smtClean="0"/>
              <a:t>Only programs broadcast to general public may be taped</a:t>
            </a:r>
          </a:p>
          <a:p>
            <a:pPr lvl="1"/>
            <a:r>
              <a:rPr lang="en-US" dirty="0" smtClean="0"/>
              <a:t>Classroom teacher should ask the school to tape it</a:t>
            </a:r>
          </a:p>
          <a:p>
            <a:pPr lvl="1"/>
            <a:r>
              <a:rPr lang="en-US" dirty="0" smtClean="0"/>
              <a:t>A limited number of copies may be made</a:t>
            </a:r>
          </a:p>
          <a:p>
            <a:pPr lvl="1"/>
            <a:r>
              <a:rPr lang="en-US" dirty="0" smtClean="0"/>
              <a:t>After 10 day classroom use period expires, tape may only be used for evaluation</a:t>
            </a:r>
          </a:p>
          <a:p>
            <a:pPr lvl="1"/>
            <a:r>
              <a:rPr lang="en-US" dirty="0" smtClean="0"/>
              <a:t>No later than 45 days after the tape is made it must be destroyed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 Need to Get Permission to Use Copyrighted Material….How Do I Do It?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obtain permission, you must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Figure out who owns the copyright on the material you want to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ontact </a:t>
            </a:r>
            <a:r>
              <a:rPr lang="en-US" dirty="0"/>
              <a:t>the </a:t>
            </a:r>
            <a:r>
              <a:rPr lang="en-US" dirty="0" smtClean="0"/>
              <a:t>owner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permission </a:t>
            </a:r>
            <a:r>
              <a:rPr lang="en-US" dirty="0"/>
              <a:t>to use the work in the </a:t>
            </a:r>
            <a:r>
              <a:rPr lang="en-US" dirty="0" smtClean="0"/>
              <a:t>area and </a:t>
            </a:r>
            <a:r>
              <a:rPr lang="en-US" dirty="0"/>
              <a:t>format you </a:t>
            </a:r>
            <a:r>
              <a:rPr lang="en-US" dirty="0" smtClean="0"/>
              <a:t>want to use it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some </a:t>
            </a:r>
            <a:r>
              <a:rPr lang="en-US" dirty="0"/>
              <a:t>cases -- pay the owner </a:t>
            </a:r>
            <a:r>
              <a:rPr lang="en-US" dirty="0" smtClean="0"/>
              <a:t>a fee</a:t>
            </a:r>
          </a:p>
        </p:txBody>
      </p:sp>
    </p:spTree>
    <p:extLst>
      <p:ext uri="{BB962C8B-B14F-4D97-AF65-F5344CB8AC3E}">
        <p14:creationId xmlns:p14="http://schemas.microsoft.com/office/powerpoint/2010/main" val="2659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What is © ?</a:t>
            </a:r>
            <a:endParaRPr lang="en-US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00" t="36667" r="35000" b="40049"/>
          <a:stretch>
            <a:fillRect/>
          </a:stretch>
        </p:blipFill>
        <p:spPr bwMode="auto">
          <a:xfrm>
            <a:off x="914400" y="1371600"/>
            <a:ext cx="538886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3505200"/>
            <a:ext cx="574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http://www.merriam-webster.com/dictionary/copyright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531" t="37500" r="34375" b="41667"/>
          <a:stretch>
            <a:fillRect/>
          </a:stretch>
        </p:blipFill>
        <p:spPr bwMode="auto">
          <a:xfrm>
            <a:off x="2057400" y="3962400"/>
            <a:ext cx="5029200" cy="17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0" y="5791200"/>
            <a:ext cx="515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http://dictionary.reference.com/browse/copyright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Infringement or not?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Teacher or student has burned 20 </a:t>
            </a:r>
            <a:r>
              <a:rPr lang="en-US" sz="2000" dirty="0" err="1" smtClean="0"/>
              <a:t>dvds</a:t>
            </a:r>
            <a:r>
              <a:rPr lang="en-US" sz="2000" dirty="0" smtClean="0"/>
              <a:t> of Rapunzel and distributes to each student in the class</a:t>
            </a:r>
          </a:p>
          <a:p>
            <a:r>
              <a:rPr lang="en-US" sz="2000" dirty="0" smtClean="0"/>
              <a:t>Teacher purchases a 1 license copy of a teaching resource off of teaherspayteachers.com and copies and distributes to the team to use to deliver the next unit</a:t>
            </a:r>
          </a:p>
          <a:p>
            <a:r>
              <a:rPr lang="en-US" sz="2000" dirty="0" smtClean="0"/>
              <a:t>Teachers show a Disney film during a rainy day recess (librarian has school license posted in her office)</a:t>
            </a:r>
          </a:p>
          <a:p>
            <a:r>
              <a:rPr lang="en-US" sz="2000" dirty="0" smtClean="0"/>
              <a:t>Student includes movie clip in presentation that is  minutes in length.</a:t>
            </a:r>
          </a:p>
          <a:p>
            <a:r>
              <a:rPr lang="en-US" sz="2000" dirty="0" smtClean="0"/>
              <a:t>Student is presenting his new “song” based upon a Justin </a:t>
            </a:r>
            <a:r>
              <a:rPr lang="en-US" sz="2000" dirty="0" err="1" smtClean="0"/>
              <a:t>Bieber</a:t>
            </a:r>
            <a:r>
              <a:rPr lang="en-US" sz="2000" dirty="0" smtClean="0"/>
              <a:t> song and changes the melody and fundamental character of the song.</a:t>
            </a:r>
          </a:p>
          <a:p>
            <a:r>
              <a:rPr lang="en-US" sz="2000" dirty="0" smtClean="0"/>
              <a:t>A student shows various images throughout a presentation.  He cites where he got each picture in a slide at the very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3784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 Need to Get Permission to Use Copyrighted Material….How Do I Do It?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How do I find the copyright owner?</a:t>
            </a:r>
          </a:p>
          <a:p>
            <a:r>
              <a:rPr lang="en-US" sz="3200" dirty="0"/>
              <a:t>The publisher or distributor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records of the Copyright </a:t>
            </a:r>
            <a:r>
              <a:rPr lang="en-US" sz="3200" dirty="0" smtClean="0"/>
              <a:t>Office – for a fee, the Copyright Office </a:t>
            </a:r>
            <a:r>
              <a:rPr lang="en-US" sz="3200" dirty="0"/>
              <a:t>will search its </a:t>
            </a:r>
            <a:r>
              <a:rPr lang="en-US" sz="3200" dirty="0" smtClean="0"/>
              <a:t>records if you make a request (may charge a fee)</a:t>
            </a:r>
          </a:p>
        </p:txBody>
      </p:sp>
    </p:spTree>
    <p:extLst>
      <p:ext uri="{BB962C8B-B14F-4D97-AF65-F5344CB8AC3E}">
        <p14:creationId xmlns:p14="http://schemas.microsoft.com/office/powerpoint/2010/main" val="11275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2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Copyright Infringement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/>
              <a:t>“Copyright </a:t>
            </a:r>
            <a:r>
              <a:rPr lang="en-US" sz="2000" i="1" dirty="0"/>
              <a:t>infringement occurs when a copyrighted work is reproduced, distributed, performed, publicly displayed, or made into a </a:t>
            </a:r>
            <a:r>
              <a:rPr lang="en-US" sz="2000" i="1" dirty="0" smtClean="0"/>
              <a:t>derivative work </a:t>
            </a:r>
            <a:r>
              <a:rPr lang="en-US" sz="2000" i="1" dirty="0"/>
              <a:t>without the permission of the copyright </a:t>
            </a:r>
            <a:r>
              <a:rPr lang="en-US" sz="2000" i="1" dirty="0" smtClean="0"/>
              <a:t>owner.”  </a:t>
            </a:r>
            <a:r>
              <a:rPr lang="en-US" sz="1600" dirty="0" smtClean="0"/>
              <a:t>www.copyright.gov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000" dirty="0" smtClean="0"/>
              <a:t>Penalties</a:t>
            </a:r>
          </a:p>
          <a:p>
            <a:pPr lvl="1"/>
            <a:r>
              <a:rPr lang="en-US" sz="1800" dirty="0" smtClean="0"/>
              <a:t>Civil lawsuit brought by owner</a:t>
            </a:r>
          </a:p>
          <a:p>
            <a:pPr lvl="1"/>
            <a:r>
              <a:rPr lang="en-US" sz="1800" dirty="0" smtClean="0"/>
              <a:t>Recovery of all attorney fees (if successful)</a:t>
            </a:r>
          </a:p>
          <a:p>
            <a:pPr lvl="1"/>
            <a:r>
              <a:rPr lang="en-US" sz="1800" dirty="0" smtClean="0"/>
              <a:t>Forfeiture and/or destruction of infringing articles and potentially any implements used to make infringing articles</a:t>
            </a:r>
          </a:p>
          <a:p>
            <a:pPr lvl="1"/>
            <a:r>
              <a:rPr lang="en-US" sz="1800" dirty="0" smtClean="0"/>
              <a:t>Statutory damages can be recovered by owner; minimum award of $750-maximum of $30,000</a:t>
            </a:r>
          </a:p>
          <a:p>
            <a:pPr lvl="1"/>
            <a:r>
              <a:rPr lang="en-US" sz="1800" dirty="0" smtClean="0"/>
              <a:t>If WILLFULL, potential statutory award could be upwards of $150,000 for EACH infringement</a:t>
            </a:r>
          </a:p>
          <a:p>
            <a:pPr lvl="1"/>
            <a:r>
              <a:rPr lang="en-US" sz="1800" dirty="0" smtClean="0"/>
              <a:t>Can also be prosecuted under federal criminal law.  All willful infringement is a criminal offence.</a:t>
            </a:r>
          </a:p>
          <a:p>
            <a:pPr lvl="2"/>
            <a:r>
              <a:rPr lang="en-US" sz="1500" dirty="0" smtClean="0"/>
              <a:t>Lowest penalty ----</a:t>
            </a:r>
            <a:r>
              <a:rPr lang="en-US" sz="1500" dirty="0" smtClean="0">
                <a:sym typeface="Wingdings" pitchFamily="2" charset="2"/>
              </a:rPr>
              <a:t>  misdemeanor/prison of up to  one year/fine $5K</a:t>
            </a:r>
          </a:p>
          <a:p>
            <a:pPr lvl="2"/>
            <a:r>
              <a:rPr lang="en-US" sz="1500" dirty="0" smtClean="0">
                <a:sym typeface="Wingdings" pitchFamily="2" charset="2"/>
              </a:rPr>
              <a:t>Can lead to - felony/up to $250,000 fine/5 year imprisonment</a:t>
            </a:r>
            <a:endParaRPr lang="en-US" sz="1500" dirty="0" smtClean="0"/>
          </a:p>
        </p:txBody>
      </p:sp>
      <p:pic>
        <p:nvPicPr>
          <p:cNvPr id="1026" name="Picture 2" descr="http://www.officialpsds.com/images/thumbs/JAIL-BARS--I-TRIED-TO-CREATE--psd243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00"/>
            <a:ext cx="89535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Brochure from the Association of Research Libraries</a:t>
            </a:r>
          </a:p>
          <a:p>
            <a:r>
              <a:rPr lang="en-US" dirty="0" smtClean="0"/>
              <a:t>Stanford Copyright &amp; Fair Use</a:t>
            </a:r>
          </a:p>
          <a:p>
            <a:r>
              <a:rPr lang="en-US" dirty="0" smtClean="0"/>
              <a:t>Brad Templeton’s article, “10 Big Myths About Copyright Explained”</a:t>
            </a:r>
          </a:p>
          <a:p>
            <a:r>
              <a:rPr lang="en-US" dirty="0" smtClean="0"/>
              <a:t>Information from the U.S. Copyright Office</a:t>
            </a:r>
          </a:p>
          <a:p>
            <a:r>
              <a:rPr lang="en-US" dirty="0" smtClean="0">
                <a:hlinkClick r:id="rId2"/>
              </a:rPr>
              <a:t>WWW.ncpublicschools.org</a:t>
            </a:r>
            <a:endParaRPr lang="en-US" dirty="0" smtClean="0"/>
          </a:p>
          <a:p>
            <a:r>
              <a:rPr lang="en-US" dirty="0" smtClean="0"/>
              <a:t>All clip </a:t>
            </a:r>
            <a:r>
              <a:rPr lang="en-US" dirty="0" smtClean="0"/>
              <a:t>art, except for jail bars, </a:t>
            </a:r>
            <a:r>
              <a:rPr lang="en-US" dirty="0" smtClean="0"/>
              <a:t>is from Microsoft </a:t>
            </a:r>
            <a:r>
              <a:rPr lang="en-US" dirty="0" smtClean="0"/>
              <a:t>Office</a:t>
            </a:r>
          </a:p>
          <a:p>
            <a:r>
              <a:rPr lang="en-US" dirty="0" smtClean="0"/>
              <a:t>Jail bars </a:t>
            </a:r>
            <a:r>
              <a:rPr lang="en-US" dirty="0"/>
              <a:t>are from http://www.officialpsds.com/JAIL-BARS--I-TRIED-TO-CREATE--PSD24339.html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Used In 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What is © ?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legal protection for those who create materials or “original works of authorship”.  Materials include: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C:\Documents and Settings\lydia.smith\Local Settings\Temporary Internet Files\Content.IE5\K4G30TLN\MP9004443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1222032" cy="81324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90800"/>
            <a:ext cx="17049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267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657600"/>
            <a:ext cx="2495434" cy="18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514600" y="5943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Harrington" pitchFamily="82" charset="0"/>
              </a:rPr>
              <a:t>**Available to both published AND unpublished work**</a:t>
            </a:r>
            <a:endParaRPr lang="en-US" b="1" i="1" dirty="0">
              <a:latin typeface="Harrington" pitchFamily="8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667000"/>
            <a:ext cx="1498600" cy="99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876800"/>
            <a:ext cx="847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114800"/>
            <a:ext cx="205609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Reproduce the work</a:t>
            </a:r>
          </a:p>
          <a:p>
            <a:r>
              <a:rPr lang="en-US" dirty="0" smtClean="0"/>
              <a:t>Prepare derivative works</a:t>
            </a:r>
          </a:p>
          <a:p>
            <a:r>
              <a:rPr lang="en-US" dirty="0" smtClean="0"/>
              <a:t>Distribute copies to public either by sale or other means</a:t>
            </a:r>
          </a:p>
          <a:p>
            <a:r>
              <a:rPr lang="en-US" dirty="0" smtClean="0"/>
              <a:t>Perform the work publicly</a:t>
            </a:r>
          </a:p>
          <a:p>
            <a:r>
              <a:rPr lang="en-US" dirty="0" smtClean="0"/>
              <a:t>Display the work publicly</a:t>
            </a:r>
          </a:p>
          <a:p>
            <a:r>
              <a:rPr lang="en-US" dirty="0" smtClean="0"/>
              <a:t>Perform the work publicly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It is illegal for anyone to violate the rights provided by the copyright law to the owners of copyright.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</a:t>
            </a:r>
            <a:r>
              <a:rPr lang="en-US" sz="8800" b="1" u="sng" dirty="0" smtClean="0"/>
              <a:t>I</a:t>
            </a:r>
            <a:r>
              <a:rPr lang="en-US" dirty="0" smtClean="0"/>
              <a:t> have the copyright </a:t>
            </a:r>
            <a:r>
              <a:rPr lang="en-US" sz="9800" u="sng" dirty="0" smtClean="0"/>
              <a:t>I </a:t>
            </a:r>
            <a:r>
              <a:rPr lang="en-US" dirty="0" smtClean="0"/>
              <a:t>can……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810000"/>
            <a:ext cx="9429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So….can I use it?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400" dirty="0" smtClean="0"/>
              <a:t>“Fair Use”</a:t>
            </a:r>
          </a:p>
          <a:p>
            <a:pPr lvl="1"/>
            <a:r>
              <a:rPr lang="en-US" sz="4400" dirty="0" smtClean="0"/>
              <a:t>Compulsory License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What is “Fair Use”?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600" dirty="0" smtClean="0"/>
          </a:p>
          <a:p>
            <a:pPr lvl="1" algn="ctr">
              <a:buNone/>
            </a:pPr>
            <a:r>
              <a:rPr lang="en-US" sz="4000" dirty="0" smtClean="0">
                <a:latin typeface="Harrington" pitchFamily="82" charset="0"/>
              </a:rPr>
              <a:t>You can use materials without permission when circumstances are deemed “fair”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7200" y="533400"/>
            <a:ext cx="8305800" cy="6019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Earwig Factory" pitchFamily="2" charset="0"/>
              </a:rPr>
              <a:t>What’s </a:t>
            </a:r>
          </a:p>
          <a:p>
            <a:pPr algn="ctr"/>
            <a:r>
              <a:rPr lang="en-US" sz="7200" dirty="0" smtClean="0">
                <a:latin typeface="Earwig Factory" pitchFamily="2" charset="0"/>
              </a:rPr>
              <a:t>Fair?</a:t>
            </a:r>
            <a:endParaRPr lang="en-US" sz="7200" dirty="0">
              <a:latin typeface="Earwig Facto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There are four basic factors in a “good faith” effort to comply with the “Fair Use” clause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“Fair Use”</a:t>
            </a:r>
            <a:endParaRPr lang="en-US" sz="5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955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1"/>
          <p:cNvSpPr txBox="1">
            <a:spLocks/>
          </p:cNvSpPr>
          <p:nvPr/>
        </p:nvSpPr>
        <p:spPr>
          <a:xfrm>
            <a:off x="228600" y="5791200"/>
            <a:ext cx="8686800" cy="1143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lvl="0" algn="ctr"/>
            <a:r>
              <a:rPr lang="en-US" sz="2800" i="1" dirty="0"/>
              <a:t>To be fair, they do not all have to be positive.  All combined, if they are </a:t>
            </a:r>
            <a:r>
              <a:rPr lang="en-US" sz="2800" i="1" dirty="0" smtClean="0"/>
              <a:t>fair, </a:t>
            </a:r>
            <a:r>
              <a:rPr lang="en-US" sz="2800" i="1" dirty="0"/>
              <a:t>your use can be better warranted.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81000" y="5867400"/>
            <a:ext cx="86868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ctr"/>
            <a:r>
              <a:rPr lang="en-US" sz="2800" i="1" dirty="0" smtClean="0"/>
              <a:t>Courts have typically placed more emphasis on the  effect and the least importance on the nature.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build="allAtOnce"/>
      <p:bldP spid="8" grpId="1" build="allAtOnce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“Fair Use”</a:t>
            </a:r>
            <a:endParaRPr lang="en-US" sz="5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13754030"/>
              </p:ext>
            </p:extLst>
          </p:nvPr>
        </p:nvGraphicFramePr>
        <p:xfrm>
          <a:off x="-457200" y="914400"/>
          <a:ext cx="502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1" y="1905000"/>
            <a:ext cx="464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Are you teaching at a nonprofit educational institution?</a:t>
            </a:r>
          </a:p>
          <a:p>
            <a:endParaRPr lang="en-US" sz="3200" dirty="0" smtClean="0"/>
          </a:p>
          <a:p>
            <a:r>
              <a:rPr lang="en-US" sz="3200" dirty="0" smtClean="0"/>
              <a:t>Is access restricted to STUDENTS?  If so, this increases the “fair use” scale in your favor.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3728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“Fair Use”</a:t>
            </a:r>
            <a:endParaRPr lang="en-US" sz="54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22183255"/>
              </p:ext>
            </p:extLst>
          </p:nvPr>
        </p:nvGraphicFramePr>
        <p:xfrm>
          <a:off x="-533400" y="1143000"/>
          <a:ext cx="487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38601" y="1905000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it published, out of print or fact based?  These give favor to “fair use”.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054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255</TotalTime>
  <Words>1403</Words>
  <Application>Microsoft Office PowerPoint</Application>
  <PresentationFormat>On-screen Show (4:3)</PresentationFormat>
  <Paragraphs>138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Copyright 101</vt:lpstr>
      <vt:lpstr>What is © ?</vt:lpstr>
      <vt:lpstr>What is © ?</vt:lpstr>
      <vt:lpstr>If I have the copyright I can……</vt:lpstr>
      <vt:lpstr>So….can I use it?</vt:lpstr>
      <vt:lpstr>What is “Fair Use”?</vt:lpstr>
      <vt:lpstr>“Fair Use”</vt:lpstr>
      <vt:lpstr>“Fair Use”</vt:lpstr>
      <vt:lpstr>“Fair Use”</vt:lpstr>
      <vt:lpstr>“Fair Use”</vt:lpstr>
      <vt:lpstr>“Fair Use”</vt:lpstr>
      <vt:lpstr>HELP!  What are some general guidelines that I can follow for my next multimedia project?</vt:lpstr>
      <vt:lpstr>General Multimedia Guidelines (citation requirements)</vt:lpstr>
      <vt:lpstr>General Multimedia Guidelines (for students and educators)</vt:lpstr>
      <vt:lpstr>What SHOULD I Do if I Am Using Someone Else’s Words?</vt:lpstr>
      <vt:lpstr>What SHOULD I Do if I Am Using Someone Else’s Musical Score?</vt:lpstr>
      <vt:lpstr>What SHOULD I Do if  I Am Using a Film?</vt:lpstr>
      <vt:lpstr>What I tape it off the TV?</vt:lpstr>
      <vt:lpstr>I Need to Get Permission to Use Copyrighted Material….How Do I Do It?</vt:lpstr>
      <vt:lpstr>Infringement or not?</vt:lpstr>
      <vt:lpstr>I Need to Get Permission to Use Copyrighted Material….How Do I Do It?</vt:lpstr>
      <vt:lpstr>Copyright Infringement</vt:lpstr>
      <vt:lpstr>Resources Used In This Presentation</vt:lpstr>
    </vt:vector>
  </TitlesOfParts>
  <Company>FortBend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101</dc:title>
  <dc:creator>lydia.smith</dc:creator>
  <cp:lastModifiedBy>lsmith</cp:lastModifiedBy>
  <cp:revision>29</cp:revision>
  <dcterms:created xsi:type="dcterms:W3CDTF">2012-10-08T21:04:46Z</dcterms:created>
  <dcterms:modified xsi:type="dcterms:W3CDTF">2012-10-10T04:51:23Z</dcterms:modified>
</cp:coreProperties>
</file>